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82" r:id="rId6"/>
    <p:sldId id="286" r:id="rId7"/>
    <p:sldId id="287" r:id="rId8"/>
    <p:sldId id="297" r:id="rId9"/>
    <p:sldId id="298" r:id="rId10"/>
    <p:sldId id="299" r:id="rId11"/>
    <p:sldId id="300" r:id="rId12"/>
    <p:sldId id="279" r:id="rId13"/>
    <p:sldId id="274" r:id="rId14"/>
    <p:sldId id="275" r:id="rId15"/>
    <p:sldId id="281" r:id="rId16"/>
    <p:sldId id="262" r:id="rId17"/>
    <p:sldId id="283" r:id="rId18"/>
    <p:sldId id="301" r:id="rId19"/>
    <p:sldId id="261" r:id="rId20"/>
    <p:sldId id="260" r:id="rId21"/>
    <p:sldId id="263" r:id="rId22"/>
    <p:sldId id="268" r:id="rId23"/>
    <p:sldId id="292" r:id="rId24"/>
    <p:sldId id="293" r:id="rId25"/>
    <p:sldId id="294" r:id="rId26"/>
    <p:sldId id="284" r:id="rId27"/>
    <p:sldId id="302" r:id="rId28"/>
    <p:sldId id="303" r:id="rId29"/>
    <p:sldId id="304" r:id="rId30"/>
    <p:sldId id="305" r:id="rId31"/>
    <p:sldId id="285" r:id="rId32"/>
    <p:sldId id="295" r:id="rId33"/>
    <p:sldId id="271" r:id="rId34"/>
    <p:sldId id="306" r:id="rId35"/>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971C"/>
    <a:srgbClr val="DAE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18" autoAdjust="0"/>
    <p:restoredTop sz="75352"/>
  </p:normalViewPr>
  <p:slideViewPr>
    <p:cSldViewPr snapToGrid="0">
      <p:cViewPr varScale="1">
        <p:scale>
          <a:sx n="91" d="100"/>
          <a:sy n="91" d="100"/>
        </p:scale>
        <p:origin x="9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2.482"/>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42.131"/>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1"/>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2"/>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3"/>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4"/>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5"/>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6"/>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7"/>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8"/>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9"/>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0"/>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43.099"/>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1"/>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2"/>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3"/>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4"/>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5"/>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6"/>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7"/>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8"/>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69"/>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0"/>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44.149"/>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1"/>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2"/>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3"/>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4"/>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5"/>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6"/>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7"/>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8"/>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79"/>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0"/>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45.598"/>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1"/>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2"/>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3"/>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4"/>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5"/>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6"/>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7"/>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8"/>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89"/>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90"/>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46.848"/>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91"/>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0"/>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1"/>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2"/>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3"/>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4"/>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5"/>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6"/>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7"/>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8"/>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1"/>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399"/>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400"/>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401"/>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402"/>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4.403"/>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1"/>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2"/>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3"/>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4"/>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5"/>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2"/>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6"/>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7"/>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8"/>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89"/>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90"/>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91"/>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92"/>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93"/>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59.194"/>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65"/>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3"/>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66"/>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67"/>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68"/>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69"/>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0"/>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1"/>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2"/>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3"/>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4"/>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5"/>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4"/>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6"/>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7"/>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8"/>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79"/>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0"/>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1"/>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2"/>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3"/>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4"/>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5"/>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5"/>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6"/>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7"/>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8"/>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89"/>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0"/>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1"/>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2"/>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3"/>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4"/>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5"/>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3.483"/>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6"/>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6"/>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7"/>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8"/>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199"/>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0"/>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1"/>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2"/>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3"/>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4"/>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5"/>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7"/>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6"/>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7"/>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8"/>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09"/>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0"/>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1"/>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2"/>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3"/>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4"/>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5"/>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8"/>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6"/>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7"/>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8"/>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19"/>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0"/>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1"/>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2"/>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3"/>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4"/>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5"/>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49"/>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6"/>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7"/>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8"/>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29"/>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0"/>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1"/>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2"/>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3"/>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4"/>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5"/>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50"/>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6"/>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7"/>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8"/>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39"/>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0"/>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1"/>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2"/>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3"/>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4"/>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5"/>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51"/>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6"/>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7"/>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8"/>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49"/>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0"/>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1"/>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2"/>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3"/>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4"/>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5"/>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52"/>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6"/>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7"/>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8"/>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59"/>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0"/>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1"/>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2"/>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3"/>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4"/>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5"/>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53"/>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6"/>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7"/>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8"/>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69"/>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0"/>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1"/>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2"/>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3"/>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4"/>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5"/>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3:59.554"/>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6"/>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7"/>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8"/>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79"/>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0"/>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1"/>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2"/>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3"/>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4"/>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5"/>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098"/>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6"/>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7"/>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8"/>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89"/>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0"/>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1"/>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2"/>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3"/>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4"/>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5"/>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4.366"/>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099"/>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6"/>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7"/>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8"/>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299"/>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0"/>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1"/>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2"/>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3"/>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4"/>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5"/>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0"/>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6"/>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7"/>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8"/>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09"/>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0"/>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1"/>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2"/>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3"/>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4"/>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5"/>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1"/>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6"/>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7"/>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8"/>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19"/>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0"/>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1"/>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2"/>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3"/>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4"/>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5"/>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2"/>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6"/>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7"/>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8"/>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29"/>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30"/>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31"/>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24.332"/>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16"/>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17"/>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18"/>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3"/>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19"/>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0"/>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1"/>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2"/>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3"/>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4"/>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5"/>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6"/>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7"/>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8"/>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4"/>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5:36.129"/>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5"/>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6"/>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7"/>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8"/>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5.349"/>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09"/>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0"/>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1"/>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2"/>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3"/>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4"/>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5"/>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6"/>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7"/>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8"/>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6.431"/>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19"/>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20"/>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21"/>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22"/>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23"/>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24"/>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18.125"/>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24"/>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25"/>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26"/>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7.416"/>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27"/>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28"/>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29"/>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0"/>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1"/>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2"/>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3"/>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4"/>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5"/>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6"/>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8.498"/>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7"/>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8"/>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39"/>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0"/>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1"/>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2"/>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3"/>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4"/>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5"/>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6"/>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39.331"/>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7"/>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8"/>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49"/>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0"/>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1"/>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2"/>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3"/>
    </inkml:context>
    <inkml:brush xml:id="br0">
      <inkml:brushProperty name="width" value="0.035" units="cm"/>
      <inkml:brushProperty name="height" value="0.035" units="cm"/>
      <inkml:brushProperty name="color" value="#E71224"/>
    </inkml:brush>
  </inkml:definitions>
  <inkml:trace contextRef="#ctx0" brushRef="#br0">1 211 24575,'13'-5'0,"2"-2"0,6-3 0,0-2 0,-2 0 0,-1-1 0,-2 0 0,0-1 0,0-1 0,0 1 0,2 0 0,-1 0 0,-1 2 0,-3 2 0,-3 2 0,-2 2 0,-1 2 0,-2 1 0,-1 1 0,1-1 0,0 0 0,1 1 0,0-2 0,0 1 0,1-1 0,-3 2 0,-1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4"/>
    </inkml:context>
    <inkml:brush xml:id="br0">
      <inkml:brushProperty name="width" value="0.035" units="cm"/>
      <inkml:brushProperty name="height" value="0.035" units="cm"/>
      <inkml:brushProperty name="color" value="#E71224"/>
    </inkml:brush>
  </inkml:definitions>
  <inkml:trace contextRef="#ctx0" brushRef="#br0">0 189 24575,'10'-2'0,"5"-4"0,6-4 0,4-6 0,5-2 0,-2 1 0,2-2 0,-2 2 0,-4 1 0,-2 1 0,-5 3 0,-2 2 0,-4 1 0,-2 2 0,-2 1 0,-1 2 0,-2 1 0,-2 2 0,-1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5"/>
    </inkml:context>
    <inkml:brush xml:id="br0">
      <inkml:brushProperty name="width" value="0.035" units="cm"/>
      <inkml:brushProperty name="height" value="0.035" units="cm"/>
      <inkml:brushProperty name="color" value="#E71224"/>
    </inkml:brush>
  </inkml:definitions>
  <inkml:trace contextRef="#ctx0" brushRef="#br0">1 203 24575,'10'-3'0,"1"-2"0,4-2 0,0-1 0,2-2 0,-1-2 0,1-2 0,2-3 0,0 0 0,0-1 0,-2 4 0,-2 2 0,-3 4 0,-2 2 0,-1 1 0,-1 0 0,0 0 0,0 0 0,0-1 0,0 0 0,-1-1 0,-1 1 0,-3 2 0,0 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6"/>
    </inkml:context>
    <inkml:brush xml:id="br0">
      <inkml:brushProperty name="width" value="0.035" units="cm"/>
      <inkml:brushProperty name="height" value="0.035" units="cm"/>
      <inkml:brushProperty name="color" value="#E71224"/>
    </inkml:brush>
  </inkml:definitions>
  <inkml:trace contextRef="#ctx0" brushRef="#br0">0 236 24575,'3'-4'0,"3"-2"0,4-3 0,6-3 0,4-1 0,2-2 0,2-2 0,1-1 0,-1 0 0,-2 0 0,-3 1 0,-2 2 0,-2 0 0,-2 3 0,-4 3 0,-1 1 0,-1 2 0,-1 0 0,1 0 0,-2 2 0,0 1 0,-2 1 0,-1 1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2:40.948"/>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7"/>
    </inkml:context>
    <inkml:brush xml:id="br0">
      <inkml:brushProperty name="width" value="0.035" units="cm"/>
      <inkml:brushProperty name="height" value="0.035" units="cm"/>
      <inkml:brushProperty name="color" value="#E71224"/>
    </inkml:brush>
  </inkml:definitions>
  <inkml:trace contextRef="#ctx0" brushRef="#br0">0 210 24575,'2'-3'0,"-1"0"0,1-3 0,3-1 0,5-5 0,4-3 0,4-3 0,2-1 0,-1 1 0,0 2 0,-3 1 0,0 1 0,-2 1 0,-2 2 0,-1 1 0,-2 3 0,-2 2 0,0 1 0,-1 0 0,-1 1 0,0 1 0,-1 0 0,0 1 0,-2 1 0,0-1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8"/>
    </inkml:context>
    <inkml:brush xml:id="br0">
      <inkml:brushProperty name="width" value="0.035" units="cm"/>
      <inkml:brushProperty name="height" value="0.035" units="cm"/>
      <inkml:brushProperty name="color" value="#E71224"/>
    </inkml:brush>
  </inkml:definitions>
  <inkml:trace contextRef="#ctx0" brushRef="#br0">0 206 24575,'4'-6'0,"4"-2"0,5-4 0,7-5 0,4-2 0,0-2 0,0 2 0,-2 1 0,-3 2 0,-2 2 0,-2 1 0,-1 1 0,-3 2 0,-2 2 0,-2 2 0,-3 2 0,-1 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59"/>
    </inkml:context>
    <inkml:brush xml:id="br0">
      <inkml:brushProperty name="width" value="0.035" units="cm"/>
      <inkml:brushProperty name="height" value="0.035" units="cm"/>
      <inkml:brushProperty name="color" value="#E71224"/>
    </inkml:brush>
  </inkml:definitions>
  <inkml:trace contextRef="#ctx0" brushRef="#br0">1 145 24575,'6'-7'0,"7"-5"0,4-5 0,4-4 0,-1 1 0,-1 2 0,-2 3 0,-2 4 0,-5 3 0,-3 4 0,-2 1 0,0 0 0,-1 1 0,-2 0 0,0 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60"/>
    </inkml:context>
    <inkml:brush xml:id="br0">
      <inkml:brushProperty name="width" value="0.035" units="cm"/>
      <inkml:brushProperty name="height" value="0.035" units="cm"/>
      <inkml:brushProperty name="color" value="#E71224"/>
    </inkml:brush>
  </inkml:definitions>
  <inkml:trace contextRef="#ctx0" brushRef="#br0">1 202 24575,'17'-28'0,"-6"12"0,14-15 0,-13 18 0,-1 3 0,-1 2 0,-1 1 0,0 0 0,0 0 0,-1 1 0,-1 0 0,-1 0 0,-1 2 0,-1-1 0,1 1 0,0-1 0,1 0 0,1-2 0,1 0 0,-1 1 0,0 0 0,-2 2 0,-3 2 0,0 1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61"/>
    </inkml:context>
    <inkml:brush xml:id="br0">
      <inkml:brushProperty name="width" value="0.035" units="cm"/>
      <inkml:brushProperty name="height" value="0.035" units="cm"/>
      <inkml:brushProperty name="color" value="#E71224"/>
    </inkml:brush>
  </inkml:definitions>
  <inkml:trace contextRef="#ctx0" brushRef="#br0">0 146 24575,'14'-2'0,"0"-1"0,-2-1 0,0-1 0,-4 1 0,-1-1 0,0-4 0,1-1 0,2-3 0,0 0 0,0-1 0,1 1 0,-2 3 0,-2 2 0,-1 3 0,-1 1 0,0 0 0,-1 1 0,1-1 0,0 0 0,-1 0 0,1 2 0,-3 0 0,0 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62"/>
    </inkml:context>
    <inkml:brush xml:id="br0">
      <inkml:brushProperty name="width" value="0.035" units="cm"/>
      <inkml:brushProperty name="height" value="0.035" units="cm"/>
      <inkml:brushProperty name="color" value="#E71224"/>
    </inkml:brush>
  </inkml:definitions>
  <inkml:trace contextRef="#ctx0" brushRef="#br0">1 150 24575,'7'-6'0,"1"-2"0,1-2 0,-1 1 0,-2 2 0,-1 1 0,0 1 0,0 0 0,2-2 0,1 0 0,2-1 0,1 0 0,1-1 0,2-1 0,0 0 0,-1 0 0,-1 3 0,-3 2 0,-2 1 0,-1 1 0,0 0 0,-3 2 0,-1-1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63"/>
    </inkml:context>
    <inkml:brush xml:id="br0">
      <inkml:brushProperty name="width" value="0.035" units="cm"/>
      <inkml:brushProperty name="height" value="0.035" units="cm"/>
      <inkml:brushProperty name="color" value="#E71224"/>
    </inkml:brush>
  </inkml:definitions>
  <inkml:trace contextRef="#ctx0" brushRef="#br0">2 59 24575,'0'-2'0,"-1"0"0,1 0 0,1-1 0,2 0 0,1-2 0,2 0 0,0 0 0,1 0 0,0-1 0,0 1 0,-1 1 0,-1 0 0,-1 2 0,-1 1 0,-1 0 0,1 0 0,1 0 0,-2 1 0,0-1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64"/>
    </inkml:context>
    <inkml:brush xml:id="br0">
      <inkml:brushProperty name="width" value="0.035" units="cm"/>
      <inkml:brushProperty name="height" value="0.035" units="cm"/>
      <inkml:brushProperty name="color" value="#E71224"/>
    </inkml:brush>
  </inkml:definitions>
  <inkml:trace contextRef="#ctx0" brushRef="#br0">0 78 24575,'6'-6'0,"2"-1"0,3-1 0,1-2 0,0 1 0,-1 1 0,-1 2 0,-2 1 0,-3 2 0,-1 1 0,-1 0 0,1 0 0,0 0 0,1-1 0,-1 1 0,-1 1 0,-1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32.465"/>
    </inkml:context>
    <inkml:brush xml:id="br0">
      <inkml:brushProperty name="width" value="0.035" units="cm"/>
      <inkml:brushProperty name="height" value="0.035" units="cm"/>
      <inkml:brushProperty name="color" value="#E71224"/>
    </inkml:brush>
  </inkml:definitions>
  <inkml:trace contextRef="#ctx0" brushRef="#br0">0 31 24575,'2'-5'0,"1"1"0,2 0 0,0 0 0,0 1 0,1 1 0,-1 1 0,0 0 0,0 0 0,0 0 0,0-1 0,0 2 0,-1-1 0,-2 1 0,0-1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7T11:24:42.750"/>
    </inkml:context>
    <inkml:brush xml:id="br0">
      <inkml:brushProperty name="width" value="0.035" units="cm"/>
      <inkml:brushProperty name="height" value="0.035" units="cm"/>
      <inkml:brushProperty name="color" value="#E71224"/>
    </inkml:brush>
  </inkml:definitions>
  <inkml:trace contextRef="#ctx0" brushRef="#br0">1 119 24575,'8'-1'0,"1"-1"0,5-2 0,1-4 0,3-1 0,-2 0 0,-1 0 0,-4 2 0,-3 1 0,0 2 0,-1 0 0,1 0 0,0 0 0,0-1 0,2 0 0,-1-2 0,0-1 0,1 0 0,-3 3 0,-1 1 0,-1 1 0,-2 2 0,0 1 0,-1-1 0,-1 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1"/>
            <a:ext cx="2950475" cy="498773"/>
          </a:xfrm>
          <a:prstGeom prst="rect">
            <a:avLst/>
          </a:prstGeom>
        </p:spPr>
        <p:txBody>
          <a:bodyPr vert="horz" lIns="91440" tIns="45720" rIns="91440" bIns="45720" rtlCol="0"/>
          <a:lstStyle>
            <a:lvl1pPr algn="r">
              <a:defRPr sz="1200"/>
            </a:lvl1pPr>
          </a:lstStyle>
          <a:p>
            <a:fld id="{DD9AD0CC-D1D3-2A45-B01C-F3C725E7C6C6}" type="datetimeFigureOut">
              <a:rPr lang="en-GB" smtClean="0"/>
              <a:t>07/11/2024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2155"/>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5"/>
            <a:ext cx="2950475" cy="498772"/>
          </a:xfrm>
          <a:prstGeom prst="rect">
            <a:avLst/>
          </a:prstGeom>
        </p:spPr>
        <p:txBody>
          <a:bodyPr vert="horz" lIns="91440" tIns="45720" rIns="91440" bIns="45720" rtlCol="0" anchor="b"/>
          <a:lstStyle>
            <a:lvl1pPr algn="r">
              <a:defRPr sz="1200"/>
            </a:lvl1pPr>
          </a:lstStyle>
          <a:p>
            <a:fld id="{F3CF6B73-2B48-7640-9411-7E99D6D6B918}" type="slidenum">
              <a:rPr lang="en-GB" smtClean="0"/>
              <a:t>‹#›</a:t>
            </a:fld>
            <a:endParaRPr lang="en-GB"/>
          </a:p>
        </p:txBody>
      </p:sp>
    </p:spTree>
    <p:extLst>
      <p:ext uri="{BB962C8B-B14F-4D97-AF65-F5344CB8AC3E}">
        <p14:creationId xmlns:p14="http://schemas.microsoft.com/office/powerpoint/2010/main" val="194721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a:t>
            </a:fld>
            <a:endParaRPr lang="en-GB"/>
          </a:p>
        </p:txBody>
      </p:sp>
    </p:spTree>
    <p:extLst>
      <p:ext uri="{BB962C8B-B14F-4D97-AF65-F5344CB8AC3E}">
        <p14:creationId xmlns:p14="http://schemas.microsoft.com/office/powerpoint/2010/main" val="362034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lato" panose="020F0502020204030203" pitchFamily="34" charset="0"/>
              </a:rPr>
              <a:t>Observant to take readings and analyse data collected</a:t>
            </a:r>
            <a:endParaRPr lang="en-GB" dirty="0"/>
          </a:p>
          <a:p>
            <a:r>
              <a:rPr lang="en-GB" b="0" i="0" dirty="0">
                <a:solidFill>
                  <a:srgbClr val="999999"/>
                </a:solidFill>
                <a:effectLst/>
                <a:latin typeface="lato" panose="020F0502020204030203" pitchFamily="34" charset="0"/>
              </a:rPr>
              <a:t>Logical people can solve problems by thinking through them in a sensible order.  They understand how one action can lead to another. Logical people take a baseline so they know what something was like to start off with and can measure the effects of whatever they chose to do next.</a:t>
            </a:r>
          </a:p>
          <a:p>
            <a:r>
              <a:rPr lang="en-GB" b="0" i="0" dirty="0">
                <a:solidFill>
                  <a:srgbClr val="999999"/>
                </a:solidFill>
                <a:effectLst/>
                <a:latin typeface="lato" panose="020F0502020204030203" pitchFamily="34" charset="0"/>
              </a:rPr>
              <a:t>Communicators so we can share what we have found out with others.</a:t>
            </a:r>
            <a:endParaRPr lang="en-GB" dirty="0"/>
          </a:p>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14</a:t>
            </a:fld>
            <a:endParaRPr lang="en-GB"/>
          </a:p>
        </p:txBody>
      </p:sp>
    </p:spTree>
    <p:extLst>
      <p:ext uri="{BB962C8B-B14F-4D97-AF65-F5344CB8AC3E}">
        <p14:creationId xmlns:p14="http://schemas.microsoft.com/office/powerpoint/2010/main" val="129644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15</a:t>
            </a:fld>
            <a:endParaRPr lang="en-GB"/>
          </a:p>
        </p:txBody>
      </p:sp>
    </p:spTree>
    <p:extLst>
      <p:ext uri="{BB962C8B-B14F-4D97-AF65-F5344CB8AC3E}">
        <p14:creationId xmlns:p14="http://schemas.microsoft.com/office/powerpoint/2010/main" val="68309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16</a:t>
            </a:fld>
            <a:endParaRPr lang="en-GB"/>
          </a:p>
        </p:txBody>
      </p:sp>
    </p:spTree>
    <p:extLst>
      <p:ext uri="{BB962C8B-B14F-4D97-AF65-F5344CB8AC3E}">
        <p14:creationId xmlns:p14="http://schemas.microsoft.com/office/powerpoint/2010/main" val="423431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17</a:t>
            </a:fld>
            <a:endParaRPr lang="en-GB"/>
          </a:p>
        </p:txBody>
      </p:sp>
    </p:spTree>
    <p:extLst>
      <p:ext uri="{BB962C8B-B14F-4D97-AF65-F5344CB8AC3E}">
        <p14:creationId xmlns:p14="http://schemas.microsoft.com/office/powerpoint/2010/main" val="3590299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could put some more prompts here if they are stuck like is the hand you write with stronger than the other? Which of your jumps was the highest and why do you think that was? Was your grip strength stronger at the beginning or end of the testing? Why do you think that was? Did your heart rate go back to normal within the time limit? Did it stay high for longer than you expected? Why do you think it did that? And so on…</a:t>
            </a:r>
          </a:p>
        </p:txBody>
      </p:sp>
      <p:sp>
        <p:nvSpPr>
          <p:cNvPr id="4" name="Slide Number Placeholder 3"/>
          <p:cNvSpPr>
            <a:spLocks noGrp="1"/>
          </p:cNvSpPr>
          <p:nvPr>
            <p:ph type="sldNum" sz="quarter" idx="5"/>
          </p:nvPr>
        </p:nvSpPr>
        <p:spPr/>
        <p:txBody>
          <a:bodyPr/>
          <a:lstStyle/>
          <a:p>
            <a:fld id="{F3CF6B73-2B48-7640-9411-7E99D6D6B918}" type="slidenum">
              <a:rPr lang="en-GB" smtClean="0"/>
              <a:t>19</a:t>
            </a:fld>
            <a:endParaRPr lang="en-GB"/>
          </a:p>
        </p:txBody>
      </p:sp>
    </p:spTree>
    <p:extLst>
      <p:ext uri="{BB962C8B-B14F-4D97-AF65-F5344CB8AC3E}">
        <p14:creationId xmlns:p14="http://schemas.microsoft.com/office/powerpoint/2010/main" val="298724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BE25B-7607-340C-470B-BEE636B78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C3ABE-1B12-3579-E013-AFC3BC96E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D8D6D-9995-A2D6-2CEC-6990EE1A4A72}"/>
              </a:ext>
            </a:extLst>
          </p:cNvPr>
          <p:cNvSpPr>
            <a:spLocks noGrp="1"/>
          </p:cNvSpPr>
          <p:nvPr>
            <p:ph type="body" idx="1"/>
          </p:nvPr>
        </p:nvSpPr>
        <p:spPr/>
        <p:txBody>
          <a:bodyPr/>
          <a:lstStyle/>
          <a:p>
            <a:r>
              <a:rPr lang="en-GB" dirty="0"/>
              <a:t>We could put some more prompts here if they are stuck like is the hand you write with stronger than the other? Which of your jumps was the highest and why do you think that was? Was your grip strength stronger at the beginning or end of the testing? Why do you think that was? Did your heart rate go back to normal within the time limit? Did it stay high for longer than you expected? Why do you think it did that? And so on…</a:t>
            </a:r>
          </a:p>
        </p:txBody>
      </p:sp>
      <p:sp>
        <p:nvSpPr>
          <p:cNvPr id="4" name="Slide Number Placeholder 3">
            <a:extLst>
              <a:ext uri="{FF2B5EF4-FFF2-40B4-BE49-F238E27FC236}">
                <a16:creationId xmlns:a16="http://schemas.microsoft.com/office/drawing/2014/main" id="{07E1E0D2-5604-E0D9-67E5-65623AF0FECB}"/>
              </a:ext>
            </a:extLst>
          </p:cNvPr>
          <p:cNvSpPr>
            <a:spLocks noGrp="1"/>
          </p:cNvSpPr>
          <p:nvPr>
            <p:ph type="sldNum" sz="quarter" idx="5"/>
          </p:nvPr>
        </p:nvSpPr>
        <p:spPr/>
        <p:txBody>
          <a:bodyPr/>
          <a:lstStyle/>
          <a:p>
            <a:fld id="{F3CF6B73-2B48-7640-9411-7E99D6D6B918}" type="slidenum">
              <a:rPr lang="en-GB" smtClean="0"/>
              <a:t>20</a:t>
            </a:fld>
            <a:endParaRPr lang="en-GB"/>
          </a:p>
        </p:txBody>
      </p:sp>
    </p:spTree>
    <p:extLst>
      <p:ext uri="{BB962C8B-B14F-4D97-AF65-F5344CB8AC3E}">
        <p14:creationId xmlns:p14="http://schemas.microsoft.com/office/powerpoint/2010/main" val="326200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Match the solutions to the job. Ask children to come up with their own ideas.</a:t>
            </a:r>
          </a:p>
          <a:p>
            <a:r>
              <a:rPr lang="en-GB" dirty="0"/>
              <a:t>Other statements – I would advise a supplement for my client to take to increase fitness/</a:t>
            </a:r>
          </a:p>
          <a:p>
            <a:r>
              <a:rPr lang="en-GB" dirty="0"/>
              <a:t>I would tape my client to reduce movement in my client’s muscles </a:t>
            </a:r>
          </a:p>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23</a:t>
            </a:fld>
            <a:endParaRPr lang="en-GB"/>
          </a:p>
        </p:txBody>
      </p:sp>
    </p:spTree>
    <p:extLst>
      <p:ext uri="{BB962C8B-B14F-4D97-AF65-F5344CB8AC3E}">
        <p14:creationId xmlns:p14="http://schemas.microsoft.com/office/powerpoint/2010/main" val="398219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81238-BAB1-2081-8929-970D13A4E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EDFE6-784B-E863-23BE-AE047227C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EB89D-E36D-6863-A21C-754B9ACBA0B0}"/>
              </a:ext>
            </a:extLst>
          </p:cNvPr>
          <p:cNvSpPr>
            <a:spLocks noGrp="1"/>
          </p:cNvSpPr>
          <p:nvPr>
            <p:ph type="body" idx="1"/>
          </p:nvPr>
        </p:nvSpPr>
        <p:spPr/>
        <p:txBody>
          <a:bodyPr/>
          <a:lstStyle/>
          <a:p>
            <a:r>
              <a:rPr lang="en-GB" dirty="0"/>
              <a:t>Match the solutions to the job. Ask children to come up with their own ideas.</a:t>
            </a:r>
          </a:p>
          <a:p>
            <a:r>
              <a:rPr lang="en-GB" dirty="0"/>
              <a:t>Other statements – I would advise a supplement for my client to take to increase fitness/</a:t>
            </a:r>
          </a:p>
          <a:p>
            <a:r>
              <a:rPr lang="en-GB" dirty="0"/>
              <a:t>I would tape my client to reduce movement in my client’s muscles </a:t>
            </a:r>
          </a:p>
          <a:p>
            <a:endParaRPr lang="en-GB" dirty="0"/>
          </a:p>
        </p:txBody>
      </p:sp>
      <p:sp>
        <p:nvSpPr>
          <p:cNvPr id="4" name="Slide Number Placeholder 3">
            <a:extLst>
              <a:ext uri="{FF2B5EF4-FFF2-40B4-BE49-F238E27FC236}">
                <a16:creationId xmlns:a16="http://schemas.microsoft.com/office/drawing/2014/main" id="{C2F14F8C-9A58-B2C4-3464-4E5A453DF4D6}"/>
              </a:ext>
            </a:extLst>
          </p:cNvPr>
          <p:cNvSpPr>
            <a:spLocks noGrp="1"/>
          </p:cNvSpPr>
          <p:nvPr>
            <p:ph type="sldNum" sz="quarter" idx="5"/>
          </p:nvPr>
        </p:nvSpPr>
        <p:spPr/>
        <p:txBody>
          <a:bodyPr/>
          <a:lstStyle/>
          <a:p>
            <a:fld id="{F3CF6B73-2B48-7640-9411-7E99D6D6B918}" type="slidenum">
              <a:rPr lang="en-GB" smtClean="0"/>
              <a:t>24</a:t>
            </a:fld>
            <a:endParaRPr lang="en-GB"/>
          </a:p>
        </p:txBody>
      </p:sp>
    </p:spTree>
    <p:extLst>
      <p:ext uri="{BB962C8B-B14F-4D97-AF65-F5344CB8AC3E}">
        <p14:creationId xmlns:p14="http://schemas.microsoft.com/office/powerpoint/2010/main" val="537844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687A0-9E9F-2C15-294F-EC8A2B517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33DD5-C85D-9CB0-CBB5-EE52104B9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6312B-D02B-1286-328A-FDB931B92217}"/>
              </a:ext>
            </a:extLst>
          </p:cNvPr>
          <p:cNvSpPr>
            <a:spLocks noGrp="1"/>
          </p:cNvSpPr>
          <p:nvPr>
            <p:ph type="body" idx="1"/>
          </p:nvPr>
        </p:nvSpPr>
        <p:spPr/>
        <p:txBody>
          <a:bodyPr/>
          <a:lstStyle/>
          <a:p>
            <a:r>
              <a:rPr lang="en-GB" dirty="0"/>
              <a:t>Match the solutions to the job. Ask children to come up with their own ideas.</a:t>
            </a:r>
          </a:p>
          <a:p>
            <a:r>
              <a:rPr lang="en-GB" dirty="0"/>
              <a:t>Other statements – I would advise a supplement for my client to take to increase fitness/</a:t>
            </a:r>
          </a:p>
          <a:p>
            <a:r>
              <a:rPr lang="en-GB" dirty="0"/>
              <a:t>I would tape my client to reduce movement in my client’s muscles </a:t>
            </a:r>
          </a:p>
          <a:p>
            <a:endParaRPr lang="en-GB" dirty="0"/>
          </a:p>
        </p:txBody>
      </p:sp>
      <p:sp>
        <p:nvSpPr>
          <p:cNvPr id="4" name="Slide Number Placeholder 3">
            <a:extLst>
              <a:ext uri="{FF2B5EF4-FFF2-40B4-BE49-F238E27FC236}">
                <a16:creationId xmlns:a16="http://schemas.microsoft.com/office/drawing/2014/main" id="{01EC6602-0420-A275-9810-061DE1B13CF3}"/>
              </a:ext>
            </a:extLst>
          </p:cNvPr>
          <p:cNvSpPr>
            <a:spLocks noGrp="1"/>
          </p:cNvSpPr>
          <p:nvPr>
            <p:ph type="sldNum" sz="quarter" idx="5"/>
          </p:nvPr>
        </p:nvSpPr>
        <p:spPr/>
        <p:txBody>
          <a:bodyPr/>
          <a:lstStyle/>
          <a:p>
            <a:fld id="{F3CF6B73-2B48-7640-9411-7E99D6D6B918}" type="slidenum">
              <a:rPr lang="en-GB" smtClean="0"/>
              <a:t>25</a:t>
            </a:fld>
            <a:endParaRPr lang="en-GB"/>
          </a:p>
        </p:txBody>
      </p:sp>
    </p:spTree>
    <p:extLst>
      <p:ext uri="{BB962C8B-B14F-4D97-AF65-F5344CB8AC3E}">
        <p14:creationId xmlns:p14="http://schemas.microsoft.com/office/powerpoint/2010/main" val="3742586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2826E-4854-AD79-DEE9-71A0548C2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4047A-0B28-1D3E-F289-CBA389E41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5DD4B-01BF-9F59-52D7-B4B588638E13}"/>
              </a:ext>
            </a:extLst>
          </p:cNvPr>
          <p:cNvSpPr>
            <a:spLocks noGrp="1"/>
          </p:cNvSpPr>
          <p:nvPr>
            <p:ph type="body" idx="1"/>
          </p:nvPr>
        </p:nvSpPr>
        <p:spPr/>
        <p:txBody>
          <a:bodyPr/>
          <a:lstStyle/>
          <a:p>
            <a:r>
              <a:rPr lang="en-GB" dirty="0"/>
              <a:t>Match the solutions to the job. Ask children to come up with their own ideas.</a:t>
            </a:r>
          </a:p>
          <a:p>
            <a:r>
              <a:rPr lang="en-GB" dirty="0"/>
              <a:t>Other statements – I would advise a supplement for my client to take to increase fitness/</a:t>
            </a:r>
          </a:p>
          <a:p>
            <a:r>
              <a:rPr lang="en-GB" dirty="0"/>
              <a:t>I would tape my client to reduce movement in my client’s muscles </a:t>
            </a:r>
          </a:p>
          <a:p>
            <a:endParaRPr lang="en-GB" dirty="0"/>
          </a:p>
        </p:txBody>
      </p:sp>
      <p:sp>
        <p:nvSpPr>
          <p:cNvPr id="4" name="Slide Number Placeholder 3">
            <a:extLst>
              <a:ext uri="{FF2B5EF4-FFF2-40B4-BE49-F238E27FC236}">
                <a16:creationId xmlns:a16="http://schemas.microsoft.com/office/drawing/2014/main" id="{8A0A43F2-7694-9807-AEAF-F3FC48B7A0FE}"/>
              </a:ext>
            </a:extLst>
          </p:cNvPr>
          <p:cNvSpPr>
            <a:spLocks noGrp="1"/>
          </p:cNvSpPr>
          <p:nvPr>
            <p:ph type="sldNum" sz="quarter" idx="5"/>
          </p:nvPr>
        </p:nvSpPr>
        <p:spPr/>
        <p:txBody>
          <a:bodyPr/>
          <a:lstStyle/>
          <a:p>
            <a:fld id="{F3CF6B73-2B48-7640-9411-7E99D6D6B918}" type="slidenum">
              <a:rPr lang="en-GB" smtClean="0"/>
              <a:t>26</a:t>
            </a:fld>
            <a:endParaRPr lang="en-GB"/>
          </a:p>
        </p:txBody>
      </p:sp>
    </p:spTree>
    <p:extLst>
      <p:ext uri="{BB962C8B-B14F-4D97-AF65-F5344CB8AC3E}">
        <p14:creationId xmlns:p14="http://schemas.microsoft.com/office/powerpoint/2010/main" val="67461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specialist equipment along with knowledge of the body and brain</a:t>
            </a:r>
          </a:p>
        </p:txBody>
      </p:sp>
      <p:sp>
        <p:nvSpPr>
          <p:cNvPr id="4" name="Slide Number Placeholder 3"/>
          <p:cNvSpPr>
            <a:spLocks noGrp="1"/>
          </p:cNvSpPr>
          <p:nvPr>
            <p:ph type="sldNum" sz="quarter" idx="5"/>
          </p:nvPr>
        </p:nvSpPr>
        <p:spPr/>
        <p:txBody>
          <a:bodyPr/>
          <a:lstStyle/>
          <a:p>
            <a:fld id="{F3CF6B73-2B48-7640-9411-7E99D6D6B918}" type="slidenum">
              <a:rPr lang="en-GB" smtClean="0"/>
              <a:t>2</a:t>
            </a:fld>
            <a:endParaRPr lang="en-GB"/>
          </a:p>
        </p:txBody>
      </p:sp>
    </p:spTree>
    <p:extLst>
      <p:ext uri="{BB962C8B-B14F-4D97-AF65-F5344CB8AC3E}">
        <p14:creationId xmlns:p14="http://schemas.microsoft.com/office/powerpoint/2010/main" val="5226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5A88E-CDD4-6B34-7788-81BC56379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5F67C-0F43-F04D-A538-44F3031D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AE874-0DC8-9D2F-7FAA-E5DE09FB94F0}"/>
              </a:ext>
            </a:extLst>
          </p:cNvPr>
          <p:cNvSpPr>
            <a:spLocks noGrp="1"/>
          </p:cNvSpPr>
          <p:nvPr>
            <p:ph type="body" idx="1"/>
          </p:nvPr>
        </p:nvSpPr>
        <p:spPr/>
        <p:txBody>
          <a:bodyPr/>
          <a:lstStyle/>
          <a:p>
            <a:r>
              <a:rPr lang="en-GB" dirty="0"/>
              <a:t>Match the solutions to the job. Ask children to come up with their own ideas.</a:t>
            </a:r>
          </a:p>
          <a:p>
            <a:r>
              <a:rPr lang="en-GB" dirty="0"/>
              <a:t>Other statements – I would advise a supplement for my client to take to increase fitness/</a:t>
            </a:r>
          </a:p>
          <a:p>
            <a:r>
              <a:rPr lang="en-GB" dirty="0"/>
              <a:t>I would tape my client to reduce movement in my client’s muscles </a:t>
            </a:r>
          </a:p>
          <a:p>
            <a:endParaRPr lang="en-GB" dirty="0"/>
          </a:p>
        </p:txBody>
      </p:sp>
      <p:sp>
        <p:nvSpPr>
          <p:cNvPr id="4" name="Slide Number Placeholder 3">
            <a:extLst>
              <a:ext uri="{FF2B5EF4-FFF2-40B4-BE49-F238E27FC236}">
                <a16:creationId xmlns:a16="http://schemas.microsoft.com/office/drawing/2014/main" id="{E709E78F-64D4-5AF5-9614-333808233E33}"/>
              </a:ext>
            </a:extLst>
          </p:cNvPr>
          <p:cNvSpPr>
            <a:spLocks noGrp="1"/>
          </p:cNvSpPr>
          <p:nvPr>
            <p:ph type="sldNum" sz="quarter" idx="5"/>
          </p:nvPr>
        </p:nvSpPr>
        <p:spPr/>
        <p:txBody>
          <a:bodyPr/>
          <a:lstStyle/>
          <a:p>
            <a:fld id="{F3CF6B73-2B48-7640-9411-7E99D6D6B918}" type="slidenum">
              <a:rPr lang="en-GB" smtClean="0"/>
              <a:t>27</a:t>
            </a:fld>
            <a:endParaRPr lang="en-GB"/>
          </a:p>
        </p:txBody>
      </p:sp>
    </p:spTree>
    <p:extLst>
      <p:ext uri="{BB962C8B-B14F-4D97-AF65-F5344CB8AC3E}">
        <p14:creationId xmlns:p14="http://schemas.microsoft.com/office/powerpoint/2010/main" val="340248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30</a:t>
            </a:fld>
            <a:endParaRPr lang="en-GB"/>
          </a:p>
        </p:txBody>
      </p:sp>
    </p:spTree>
    <p:extLst>
      <p:ext uri="{BB962C8B-B14F-4D97-AF65-F5344CB8AC3E}">
        <p14:creationId xmlns:p14="http://schemas.microsoft.com/office/powerpoint/2010/main" val="245978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3</a:t>
            </a:fld>
            <a:endParaRPr lang="en-GB"/>
          </a:p>
        </p:txBody>
      </p:sp>
    </p:spTree>
    <p:extLst>
      <p:ext uri="{BB962C8B-B14F-4D97-AF65-F5344CB8AC3E}">
        <p14:creationId xmlns:p14="http://schemas.microsoft.com/office/powerpoint/2010/main" val="4150073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4</a:t>
            </a:fld>
            <a:endParaRPr lang="en-GB"/>
          </a:p>
        </p:txBody>
      </p:sp>
    </p:spTree>
    <p:extLst>
      <p:ext uri="{BB962C8B-B14F-4D97-AF65-F5344CB8AC3E}">
        <p14:creationId xmlns:p14="http://schemas.microsoft.com/office/powerpoint/2010/main" val="379999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5</a:t>
            </a:fld>
            <a:endParaRPr lang="en-GB"/>
          </a:p>
        </p:txBody>
      </p:sp>
    </p:spTree>
    <p:extLst>
      <p:ext uri="{BB962C8B-B14F-4D97-AF65-F5344CB8AC3E}">
        <p14:creationId xmlns:p14="http://schemas.microsoft.com/office/powerpoint/2010/main" val="1197470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Helen Davis</a:t>
            </a:r>
          </a:p>
          <a:p>
            <a:r>
              <a:rPr lang="en-GB" dirty="0"/>
              <a:t>Notes from Helen on what is happening in the images:</a:t>
            </a:r>
          </a:p>
          <a:p>
            <a:endParaRPr lang="en-GB" dirty="0"/>
          </a:p>
          <a:p>
            <a:r>
              <a:rPr lang="en-GB" b="0" i="0" u="none" strike="noStrike" dirty="0">
                <a:solidFill>
                  <a:srgbClr val="212121"/>
                </a:solidFill>
                <a:effectLst/>
                <a:latin typeface="Aptos" panose="020B0004020202020204" pitchFamily="34" charset="0"/>
              </a:rPr>
              <a:t>In the first photo I am working with a disabled Boccia player during a training session. The player has cerebral palsy and at the time was one of the National Champion for Boca. We will be talking about his processes to perform at his best. This might be discussing focus and concentration, pre shot routine or relaxation methods, such as breathing techniques prior to taking the shot.</a:t>
            </a:r>
          </a:p>
          <a:p>
            <a:endParaRPr lang="en-GB" dirty="0">
              <a:solidFill>
                <a:srgbClr val="212121"/>
              </a:solidFill>
              <a:latin typeface="Aptos" panose="020B0004020202020204" pitchFamily="34" charset="0"/>
            </a:endParaRPr>
          </a:p>
          <a:p>
            <a:r>
              <a:rPr lang="en-GB" b="0" i="0" u="none" strike="noStrike" dirty="0">
                <a:solidFill>
                  <a:srgbClr val="212121"/>
                </a:solidFill>
                <a:effectLst/>
                <a:latin typeface="Aptos" panose="020B0004020202020204" pitchFamily="34" charset="0"/>
              </a:rPr>
              <a:t>In the second photo I am on the river bank as the winning 2021 boat race crew come in after their victory. We are standing back as the BBC were filming it and they have to get shots of the girls coming off the water and the coaches.  After a few minutes we were allowed to go over and give them a congratulatory hug!</a:t>
            </a:r>
            <a:endParaRPr lang="en-GB" dirty="0"/>
          </a:p>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10</a:t>
            </a:fld>
            <a:endParaRPr lang="en-GB"/>
          </a:p>
        </p:txBody>
      </p:sp>
    </p:spTree>
    <p:extLst>
      <p:ext uri="{BB962C8B-B14F-4D97-AF65-F5344CB8AC3E}">
        <p14:creationId xmlns:p14="http://schemas.microsoft.com/office/powerpoint/2010/main" val="104634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www.thefa.com</a:t>
            </a:r>
            <a:r>
              <a:rPr lang="en-GB" dirty="0"/>
              <a:t>/news/2017/mar/08/alicia-tang-interview-080317</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Alicia Tang, England </a:t>
            </a:r>
            <a:r>
              <a:rPr lang="en-GB" dirty="0" err="1"/>
              <a:t>Womens</a:t>
            </a:r>
            <a:r>
              <a:rPr lang="en-GB" dirty="0"/>
              <a:t> Team</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11</a:t>
            </a:fld>
            <a:endParaRPr lang="en-GB"/>
          </a:p>
        </p:txBody>
      </p:sp>
    </p:spTree>
    <p:extLst>
      <p:ext uri="{BB962C8B-B14F-4D97-AF65-F5344CB8AC3E}">
        <p14:creationId xmlns:p14="http://schemas.microsoft.com/office/powerpoint/2010/main" val="125728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12</a:t>
            </a:fld>
            <a:endParaRPr lang="en-GB"/>
          </a:p>
        </p:txBody>
      </p:sp>
    </p:spTree>
    <p:extLst>
      <p:ext uri="{BB962C8B-B14F-4D97-AF65-F5344CB8AC3E}">
        <p14:creationId xmlns:p14="http://schemas.microsoft.com/office/powerpoint/2010/main" val="1281442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the words mean?</a:t>
            </a:r>
          </a:p>
          <a:p>
            <a:r>
              <a:rPr lang="en-GB" b="0" i="0" dirty="0">
                <a:solidFill>
                  <a:srgbClr val="999999"/>
                </a:solidFill>
                <a:effectLst/>
                <a:latin typeface="lato" panose="020F0502020204030203" pitchFamily="34" charset="0"/>
              </a:rPr>
              <a:t>If you are observant you are quick to see things, you are able to spot fine details, and you are good at paying attention.</a:t>
            </a:r>
            <a:endParaRPr lang="en-GB" dirty="0"/>
          </a:p>
          <a:p>
            <a:r>
              <a:rPr lang="en-GB" b="0" i="0" dirty="0">
                <a:solidFill>
                  <a:srgbClr val="999999"/>
                </a:solidFill>
                <a:effectLst/>
                <a:latin typeface="lato" panose="020F0502020204030203" pitchFamily="34" charset="0"/>
              </a:rPr>
              <a:t>Logical people can solve problems by thinking through them in a sensible order.  They understand how one action can lead to another.</a:t>
            </a:r>
          </a:p>
          <a:p>
            <a:r>
              <a:rPr lang="en-GB" b="0" i="0" dirty="0">
                <a:solidFill>
                  <a:srgbClr val="999999"/>
                </a:solidFill>
                <a:effectLst/>
                <a:latin typeface="lato" panose="020F0502020204030203" pitchFamily="34" charset="0"/>
              </a:rPr>
              <a:t>Communicators are good at sharing information and ideas with other people.</a:t>
            </a:r>
            <a:endParaRPr lang="en-GB" dirty="0"/>
          </a:p>
        </p:txBody>
      </p:sp>
      <p:sp>
        <p:nvSpPr>
          <p:cNvPr id="4" name="Slide Number Placeholder 3"/>
          <p:cNvSpPr>
            <a:spLocks noGrp="1"/>
          </p:cNvSpPr>
          <p:nvPr>
            <p:ph type="sldNum" sz="quarter" idx="5"/>
          </p:nvPr>
        </p:nvSpPr>
        <p:spPr/>
        <p:txBody>
          <a:bodyPr/>
          <a:lstStyle/>
          <a:p>
            <a:fld id="{F3CF6B73-2B48-7640-9411-7E99D6D6B918}" type="slidenum">
              <a:rPr lang="en-GB" smtClean="0"/>
              <a:t>13</a:t>
            </a:fld>
            <a:endParaRPr lang="en-GB"/>
          </a:p>
        </p:txBody>
      </p:sp>
    </p:spTree>
    <p:extLst>
      <p:ext uri="{BB962C8B-B14F-4D97-AF65-F5344CB8AC3E}">
        <p14:creationId xmlns:p14="http://schemas.microsoft.com/office/powerpoint/2010/main" val="1775249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Whitle Title">
    <p:spTree>
      <p:nvGrpSpPr>
        <p:cNvPr id="1" name=""/>
        <p:cNvGrpSpPr/>
        <p:nvPr/>
      </p:nvGrpSpPr>
      <p:grpSpPr>
        <a:xfrm>
          <a:off x="0" y="0"/>
          <a:ext cx="0" cy="0"/>
          <a:chOff x="0" y="0"/>
          <a:chExt cx="0" cy="0"/>
        </a:xfrm>
      </p:grpSpPr>
      <p:sp>
        <p:nvSpPr>
          <p:cNvPr id="2" name="Title 1"/>
          <p:cNvSpPr>
            <a:spLocks noGrp="1"/>
          </p:cNvSpPr>
          <p:nvPr>
            <p:ph type="ctrTitle"/>
          </p:nvPr>
        </p:nvSpPr>
        <p:spPr>
          <a:xfrm>
            <a:off x="43024" y="1122363"/>
            <a:ext cx="9144000" cy="2387600"/>
          </a:xfrm>
        </p:spPr>
        <p:txBody>
          <a:bodyPr anchor="b"/>
          <a:lstStyle>
            <a:lvl1pPr algn="ctr">
              <a:defRPr sz="6000"/>
            </a:lvl1pPr>
          </a:lstStyle>
          <a:p>
            <a:r>
              <a:rPr lang="en-US"/>
              <a:t>Click to edit Master title style</a:t>
            </a:r>
            <a:endParaRPr lang="en-GB" dirty="0"/>
          </a:p>
        </p:txBody>
      </p:sp>
      <p:sp>
        <p:nvSpPr>
          <p:cNvPr id="3" name="Subtitle 2"/>
          <p:cNvSpPr>
            <a:spLocks noGrp="1"/>
          </p:cNvSpPr>
          <p:nvPr>
            <p:ph type="subTitle" idx="1"/>
          </p:nvPr>
        </p:nvSpPr>
        <p:spPr>
          <a:xfrm>
            <a:off x="43024" y="3602038"/>
            <a:ext cx="9144000" cy="1655762"/>
          </a:xfrm>
        </p:spPr>
        <p:txBody>
          <a:bodyPr>
            <a:normAutofit/>
          </a:bodyPr>
          <a:lstStyle>
            <a:lvl1pPr marL="0" indent="0" algn="ctr">
              <a:buNone/>
              <a:defRPr sz="3200"/>
            </a:lvl1pPr>
            <a:lvl2pPr marL="457191" indent="0" algn="ctr">
              <a:buNone/>
              <a:defRPr sz="2000"/>
            </a:lvl2pPr>
            <a:lvl3pPr marL="914383" indent="0" algn="ctr">
              <a:buNone/>
              <a:defRPr sz="1799"/>
            </a:lvl3pPr>
            <a:lvl4pPr marL="1371573" indent="0" algn="ctr">
              <a:buNone/>
              <a:defRPr sz="1600"/>
            </a:lvl4pPr>
            <a:lvl5pPr marL="1828765" indent="0" algn="ctr">
              <a:buNone/>
              <a:defRPr sz="1600"/>
            </a:lvl5pPr>
            <a:lvl6pPr marL="2285956" indent="0" algn="ctr">
              <a:buNone/>
              <a:defRPr sz="1600"/>
            </a:lvl6pPr>
            <a:lvl7pPr marL="2743147" indent="0" algn="ctr">
              <a:buNone/>
              <a:defRPr sz="1600"/>
            </a:lvl7pPr>
            <a:lvl8pPr marL="3200338" indent="0" algn="ctr">
              <a:buNone/>
              <a:defRPr sz="1600"/>
            </a:lvl8pPr>
            <a:lvl9pPr marL="3657529" indent="0" algn="ctr">
              <a:buNone/>
              <a:defRPr sz="1600"/>
            </a:lvl9pPr>
          </a:lstStyle>
          <a:p>
            <a:r>
              <a:rPr lang="en-US"/>
              <a:t>Click to edit Master subtitle style</a:t>
            </a:r>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7024" y="0"/>
            <a:ext cx="3004975"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6324" y="5765800"/>
            <a:ext cx="3060700" cy="584200"/>
          </a:xfrm>
          <a:prstGeom prst="rect">
            <a:avLst/>
          </a:prstGeom>
        </p:spPr>
      </p:pic>
      <p:pic>
        <p:nvPicPr>
          <p:cNvPr id="10" name="Picture 9">
            <a:extLst>
              <a:ext uri="{FF2B5EF4-FFF2-40B4-BE49-F238E27FC236}">
                <a16:creationId xmlns:a16="http://schemas.microsoft.com/office/drawing/2014/main" id="{9E31C0FB-8491-0448-AF3A-CF98707428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0388" y="5399881"/>
            <a:ext cx="3002212" cy="131603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White Slide">
    <p:spTree>
      <p:nvGrpSpPr>
        <p:cNvPr id="1" name=""/>
        <p:cNvGrpSpPr/>
        <p:nvPr/>
      </p:nvGrpSpPr>
      <p:grpSpPr>
        <a:xfrm>
          <a:off x="0" y="0"/>
          <a:ext cx="0" cy="0"/>
          <a:chOff x="0" y="0"/>
          <a:chExt cx="0" cy="0"/>
        </a:xfrm>
      </p:grpSpPr>
      <p:sp>
        <p:nvSpPr>
          <p:cNvPr id="2" name="Title 1"/>
          <p:cNvSpPr>
            <a:spLocks noGrp="1"/>
          </p:cNvSpPr>
          <p:nvPr>
            <p:ph type="title"/>
          </p:nvPr>
        </p:nvSpPr>
        <p:spPr>
          <a:xfrm>
            <a:off x="551145" y="363541"/>
            <a:ext cx="8635879" cy="1325563"/>
          </a:xfrm>
        </p:spPr>
        <p:txBody>
          <a:bodyPr/>
          <a:lstStyle/>
          <a:p>
            <a:r>
              <a:rPr lang="en-US"/>
              <a:t>Click to edit Master title style</a:t>
            </a:r>
            <a:endParaRPr lang="en-GB"/>
          </a:p>
        </p:txBody>
      </p:sp>
      <p:sp>
        <p:nvSpPr>
          <p:cNvPr id="3" name="Content Placeholder 2"/>
          <p:cNvSpPr>
            <a:spLocks noGrp="1"/>
          </p:cNvSpPr>
          <p:nvPr>
            <p:ph idx="1"/>
          </p:nvPr>
        </p:nvSpPr>
        <p:spPr>
          <a:xfrm>
            <a:off x="551145" y="1868495"/>
            <a:ext cx="8635879" cy="4351338"/>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7024" y="0"/>
            <a:ext cx="3004975"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White Without Border">
    <p:spTree>
      <p:nvGrpSpPr>
        <p:cNvPr id="1" name=""/>
        <p:cNvGrpSpPr/>
        <p:nvPr/>
      </p:nvGrpSpPr>
      <p:grpSpPr>
        <a:xfrm>
          <a:off x="0" y="0"/>
          <a:ext cx="0" cy="0"/>
          <a:chOff x="0" y="0"/>
          <a:chExt cx="0" cy="0"/>
        </a:xfrm>
      </p:grpSpPr>
      <p:sp>
        <p:nvSpPr>
          <p:cNvPr id="2" name="Title 1"/>
          <p:cNvSpPr>
            <a:spLocks noGrp="1"/>
          </p:cNvSpPr>
          <p:nvPr>
            <p:ph type="title"/>
          </p:nvPr>
        </p:nvSpPr>
        <p:spPr>
          <a:xfrm>
            <a:off x="551145" y="363541"/>
            <a:ext cx="11072819" cy="1325563"/>
          </a:xfrm>
        </p:spPr>
        <p:txBody>
          <a:bodyPr/>
          <a:lstStyle/>
          <a:p>
            <a:r>
              <a:rPr lang="en-US"/>
              <a:t>Click to edit Master title style</a:t>
            </a:r>
            <a:endParaRPr lang="en-GB"/>
          </a:p>
        </p:txBody>
      </p:sp>
      <p:sp>
        <p:nvSpPr>
          <p:cNvPr id="3" name="Content Placeholder 2"/>
          <p:cNvSpPr>
            <a:spLocks noGrp="1"/>
          </p:cNvSpPr>
          <p:nvPr>
            <p:ph idx="1"/>
          </p:nvPr>
        </p:nvSpPr>
        <p:spPr>
          <a:xfrm>
            <a:off x="551145" y="1868495"/>
            <a:ext cx="11072819" cy="4351338"/>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lac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024" y="1122363"/>
            <a:ext cx="9144000" cy="2387600"/>
          </a:xfrm>
        </p:spPr>
        <p:txBody>
          <a:bodyPr anchor="b"/>
          <a:lstStyle>
            <a:lvl1pPr algn="ctr">
              <a:defRPr sz="60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43024" y="3602038"/>
            <a:ext cx="9144000" cy="1655762"/>
          </a:xfrm>
        </p:spPr>
        <p:txBody>
          <a:bodyPr>
            <a:normAutofit/>
          </a:bodyPr>
          <a:lstStyle>
            <a:lvl1pPr marL="0" indent="0" algn="ctr">
              <a:buNone/>
              <a:defRPr sz="3200">
                <a:solidFill>
                  <a:schemeClr val="bg1"/>
                </a:solidFill>
              </a:defRPr>
            </a:lvl1pPr>
            <a:lvl2pPr marL="457191" indent="0" algn="ctr">
              <a:buNone/>
              <a:defRPr sz="2000"/>
            </a:lvl2pPr>
            <a:lvl3pPr marL="914383" indent="0" algn="ctr">
              <a:buNone/>
              <a:defRPr sz="1799"/>
            </a:lvl3pPr>
            <a:lvl4pPr marL="1371573" indent="0" algn="ctr">
              <a:buNone/>
              <a:defRPr sz="1600"/>
            </a:lvl4pPr>
            <a:lvl5pPr marL="1828765" indent="0" algn="ctr">
              <a:buNone/>
              <a:defRPr sz="1600"/>
            </a:lvl5pPr>
            <a:lvl6pPr marL="2285956" indent="0" algn="ctr">
              <a:buNone/>
              <a:defRPr sz="1600"/>
            </a:lvl6pPr>
            <a:lvl7pPr marL="2743147" indent="0" algn="ctr">
              <a:buNone/>
              <a:defRPr sz="1600"/>
            </a:lvl7pPr>
            <a:lvl8pPr marL="3200338" indent="0" algn="ctr">
              <a:buNone/>
              <a:defRPr sz="1600"/>
            </a:lvl8pPr>
            <a:lvl9pPr marL="3657529" indent="0" algn="ctr">
              <a:buNone/>
              <a:defRPr sz="1600"/>
            </a:lvl9pPr>
          </a:lstStyle>
          <a:p>
            <a:r>
              <a:rPr lang="en-US"/>
              <a:t>Click to edit Master subtitle style</a:t>
            </a:r>
            <a:endParaRPr lang="en-GB"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3430" y="0"/>
            <a:ext cx="291857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6324" y="5767365"/>
            <a:ext cx="3060700" cy="584200"/>
          </a:xfrm>
          <a:prstGeom prst="rect">
            <a:avLst/>
          </a:prstGeom>
        </p:spPr>
      </p:pic>
      <p:pic>
        <p:nvPicPr>
          <p:cNvPr id="7" name="Picture 6">
            <a:extLst>
              <a:ext uri="{FF2B5EF4-FFF2-40B4-BE49-F238E27FC236}">
                <a16:creationId xmlns:a16="http://schemas.microsoft.com/office/drawing/2014/main" id="{2958E3A4-BE5F-7D46-A91A-D24F566D82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7175" y="5394944"/>
            <a:ext cx="3031874" cy="132904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ck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145" y="363541"/>
            <a:ext cx="8635879" cy="1325563"/>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551145" y="1893547"/>
            <a:ext cx="8635879"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73430" y="0"/>
            <a:ext cx="291857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ck Without Bor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145" y="363541"/>
            <a:ext cx="11058964" cy="1325563"/>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551145" y="1893547"/>
            <a:ext cx="1105896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OffWhite Tit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024" y="1122363"/>
            <a:ext cx="9144000" cy="2387600"/>
          </a:xfrm>
        </p:spPr>
        <p:txBody>
          <a:bodyPr anchor="b"/>
          <a:lstStyle>
            <a:lvl1pPr algn="ctr">
              <a:defRPr sz="6000"/>
            </a:lvl1pPr>
          </a:lstStyle>
          <a:p>
            <a:r>
              <a:rPr lang="en-US"/>
              <a:t>Click to edit Master title style</a:t>
            </a:r>
            <a:endParaRPr lang="en-GB" dirty="0"/>
          </a:p>
        </p:txBody>
      </p:sp>
      <p:sp>
        <p:nvSpPr>
          <p:cNvPr id="3" name="Subtitle 2"/>
          <p:cNvSpPr>
            <a:spLocks noGrp="1"/>
          </p:cNvSpPr>
          <p:nvPr>
            <p:ph type="subTitle" idx="1"/>
          </p:nvPr>
        </p:nvSpPr>
        <p:spPr>
          <a:xfrm>
            <a:off x="43024" y="3602038"/>
            <a:ext cx="9144000" cy="1655762"/>
          </a:xfrm>
        </p:spPr>
        <p:txBody>
          <a:bodyPr>
            <a:normAutofit/>
          </a:bodyPr>
          <a:lstStyle>
            <a:lvl1pPr marL="0" indent="0" algn="ctr">
              <a:buNone/>
              <a:defRPr sz="3200"/>
            </a:lvl1pPr>
            <a:lvl2pPr marL="457191" indent="0" algn="ctr">
              <a:buNone/>
              <a:defRPr sz="2000"/>
            </a:lvl2pPr>
            <a:lvl3pPr marL="914383" indent="0" algn="ctr">
              <a:buNone/>
              <a:defRPr sz="1799"/>
            </a:lvl3pPr>
            <a:lvl4pPr marL="1371573" indent="0" algn="ctr">
              <a:buNone/>
              <a:defRPr sz="1600"/>
            </a:lvl4pPr>
            <a:lvl5pPr marL="1828765" indent="0" algn="ctr">
              <a:buNone/>
              <a:defRPr sz="1600"/>
            </a:lvl5pPr>
            <a:lvl6pPr marL="2285956" indent="0" algn="ctr">
              <a:buNone/>
              <a:defRPr sz="1600"/>
            </a:lvl6pPr>
            <a:lvl7pPr marL="2743147" indent="0" algn="ctr">
              <a:buNone/>
              <a:defRPr sz="1600"/>
            </a:lvl7pPr>
            <a:lvl8pPr marL="3200338" indent="0" algn="ctr">
              <a:buNone/>
              <a:defRPr sz="1600"/>
            </a:lvl8pPr>
            <a:lvl9pPr marL="3657529" indent="0" algn="ctr">
              <a:buNone/>
              <a:defRPr sz="1600"/>
            </a:lvl9pPr>
          </a:lstStyle>
          <a:p>
            <a:r>
              <a:rPr lang="en-US"/>
              <a:t>Click to edit Master subtitle style</a:t>
            </a:r>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7024" y="0"/>
            <a:ext cx="3004975"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6324" y="5765800"/>
            <a:ext cx="3060700" cy="584200"/>
          </a:xfrm>
          <a:prstGeom prst="rect">
            <a:avLst/>
          </a:prstGeom>
        </p:spPr>
      </p:pic>
      <p:pic>
        <p:nvPicPr>
          <p:cNvPr id="5" name="Picture 4">
            <a:extLst>
              <a:ext uri="{FF2B5EF4-FFF2-40B4-BE49-F238E27FC236}">
                <a16:creationId xmlns:a16="http://schemas.microsoft.com/office/drawing/2014/main" id="{598C801A-E949-5C4B-8148-AB1E62AAE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0388" y="5399881"/>
            <a:ext cx="3002212" cy="1316038"/>
          </a:xfrm>
          <a:prstGeom prst="rect">
            <a:avLst/>
          </a:prstGeom>
        </p:spPr>
      </p:pic>
    </p:spTree>
    <p:extLst>
      <p:ext uri="{BB962C8B-B14F-4D97-AF65-F5344CB8AC3E}">
        <p14:creationId xmlns:p14="http://schemas.microsoft.com/office/powerpoint/2010/main" val="3802272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ffWhit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145" y="363541"/>
            <a:ext cx="8635879" cy="1325563"/>
          </a:xfrm>
        </p:spPr>
        <p:txBody>
          <a:bodyPr/>
          <a:lstStyle/>
          <a:p>
            <a:r>
              <a:rPr lang="en-US"/>
              <a:t>Click to edit Master title style</a:t>
            </a:r>
            <a:endParaRPr lang="en-GB"/>
          </a:p>
        </p:txBody>
      </p:sp>
      <p:sp>
        <p:nvSpPr>
          <p:cNvPr id="3" name="Content Placeholder 2"/>
          <p:cNvSpPr>
            <a:spLocks noGrp="1"/>
          </p:cNvSpPr>
          <p:nvPr>
            <p:ph idx="1"/>
          </p:nvPr>
        </p:nvSpPr>
        <p:spPr>
          <a:xfrm>
            <a:off x="551145" y="1868495"/>
            <a:ext cx="8635879" cy="4351338"/>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87024" y="0"/>
            <a:ext cx="3004975"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ffWhite Without Borde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145" y="363541"/>
            <a:ext cx="11072819" cy="1325563"/>
          </a:xfrm>
        </p:spPr>
        <p:txBody>
          <a:bodyPr/>
          <a:lstStyle/>
          <a:p>
            <a:r>
              <a:rPr lang="en-US"/>
              <a:t>Click to edit Master title style</a:t>
            </a:r>
            <a:endParaRPr lang="en-GB"/>
          </a:p>
        </p:txBody>
      </p:sp>
      <p:sp>
        <p:nvSpPr>
          <p:cNvPr id="3" name="Content Placeholder 2"/>
          <p:cNvSpPr>
            <a:spLocks noGrp="1"/>
          </p:cNvSpPr>
          <p:nvPr>
            <p:ph idx="1"/>
          </p:nvPr>
        </p:nvSpPr>
        <p:spPr>
          <a:xfrm>
            <a:off x="551145" y="1868495"/>
            <a:ext cx="11072819" cy="4351338"/>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01542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3776248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1" r:id="rId4"/>
    <p:sldLayoutId id="2147483652" r:id="rId5"/>
    <p:sldLayoutId id="2147483653" r:id="rId6"/>
    <p:sldLayoutId id="2147483649" r:id="rId7"/>
    <p:sldLayoutId id="2147483654" r:id="rId8"/>
    <p:sldLayoutId id="2147483650" r:id="rId9"/>
  </p:sldLayoutIdLst>
  <p:txStyles>
    <p:titleStyle>
      <a:lvl1pPr algn="l" defTabSz="914383" rtl="0" eaLnBrk="1" latinLnBrk="0" hangingPunct="1">
        <a:lnSpc>
          <a:spcPct val="15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596" indent="-228596" algn="l" defTabSz="914383" rtl="0" eaLnBrk="1" latinLnBrk="0" hangingPunct="1">
        <a:lnSpc>
          <a:spcPct val="150000"/>
        </a:lnSpc>
        <a:spcBef>
          <a:spcPts val="1000"/>
        </a:spcBef>
        <a:buFont typeface="Arial" panose="020B0604020202020204"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8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77"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169"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360" indent="-228596" algn="l" defTabSz="914383" rtl="0" eaLnBrk="1" latinLnBrk="0" hangingPunct="1">
        <a:lnSpc>
          <a:spcPct val="150000"/>
        </a:lnSpc>
        <a:spcBef>
          <a:spcPts val="500"/>
        </a:spcBef>
        <a:buFont typeface="Arial" panose="020B0604020202020204"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55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742"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933"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125" indent="-228596" algn="l" defTabSz="91438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83" rtl="0" eaLnBrk="1" latinLnBrk="0" hangingPunct="1">
        <a:defRPr sz="1799" kern="1200">
          <a:solidFill>
            <a:schemeClr val="tx1"/>
          </a:solidFill>
          <a:latin typeface="+mn-lt"/>
          <a:ea typeface="+mn-ea"/>
          <a:cs typeface="+mn-cs"/>
        </a:defRPr>
      </a:lvl1pPr>
      <a:lvl2pPr marL="457191" algn="l" defTabSz="914383" rtl="0" eaLnBrk="1" latinLnBrk="0" hangingPunct="1">
        <a:defRPr sz="1799" kern="1200">
          <a:solidFill>
            <a:schemeClr val="tx1"/>
          </a:solidFill>
          <a:latin typeface="+mn-lt"/>
          <a:ea typeface="+mn-ea"/>
          <a:cs typeface="+mn-cs"/>
        </a:defRPr>
      </a:lvl2pPr>
      <a:lvl3pPr marL="914383" algn="l" defTabSz="914383" rtl="0" eaLnBrk="1" latinLnBrk="0" hangingPunct="1">
        <a:defRPr sz="1799" kern="1200">
          <a:solidFill>
            <a:schemeClr val="tx1"/>
          </a:solidFill>
          <a:latin typeface="+mn-lt"/>
          <a:ea typeface="+mn-ea"/>
          <a:cs typeface="+mn-cs"/>
        </a:defRPr>
      </a:lvl3pPr>
      <a:lvl4pPr marL="1371573" algn="l" defTabSz="914383" rtl="0" eaLnBrk="1" latinLnBrk="0" hangingPunct="1">
        <a:defRPr sz="1799" kern="1200">
          <a:solidFill>
            <a:schemeClr val="tx1"/>
          </a:solidFill>
          <a:latin typeface="+mn-lt"/>
          <a:ea typeface="+mn-ea"/>
          <a:cs typeface="+mn-cs"/>
        </a:defRPr>
      </a:lvl4pPr>
      <a:lvl5pPr marL="1828765" algn="l" defTabSz="914383" rtl="0" eaLnBrk="1" latinLnBrk="0" hangingPunct="1">
        <a:defRPr sz="1799" kern="1200">
          <a:solidFill>
            <a:schemeClr val="tx1"/>
          </a:solidFill>
          <a:latin typeface="+mn-lt"/>
          <a:ea typeface="+mn-ea"/>
          <a:cs typeface="+mn-cs"/>
        </a:defRPr>
      </a:lvl5pPr>
      <a:lvl6pPr marL="2285956" algn="l" defTabSz="914383" rtl="0" eaLnBrk="1" latinLnBrk="0" hangingPunct="1">
        <a:defRPr sz="1799" kern="1200">
          <a:solidFill>
            <a:schemeClr val="tx1"/>
          </a:solidFill>
          <a:latin typeface="+mn-lt"/>
          <a:ea typeface="+mn-ea"/>
          <a:cs typeface="+mn-cs"/>
        </a:defRPr>
      </a:lvl6pPr>
      <a:lvl7pPr marL="2743147" algn="l" defTabSz="914383" rtl="0" eaLnBrk="1" latinLnBrk="0" hangingPunct="1">
        <a:defRPr sz="1799" kern="1200">
          <a:solidFill>
            <a:schemeClr val="tx1"/>
          </a:solidFill>
          <a:latin typeface="+mn-lt"/>
          <a:ea typeface="+mn-ea"/>
          <a:cs typeface="+mn-cs"/>
        </a:defRPr>
      </a:lvl7pPr>
      <a:lvl8pPr marL="3200338" algn="l" defTabSz="914383" rtl="0" eaLnBrk="1" latinLnBrk="0" hangingPunct="1">
        <a:defRPr sz="1799" kern="1200">
          <a:solidFill>
            <a:schemeClr val="tx1"/>
          </a:solidFill>
          <a:latin typeface="+mn-lt"/>
          <a:ea typeface="+mn-ea"/>
          <a:cs typeface="+mn-cs"/>
        </a:defRPr>
      </a:lvl8pPr>
      <a:lvl9pPr marL="3657529" algn="l" defTabSz="91438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17" Type="http://schemas.openxmlformats.org/officeDocument/2006/relationships/customXml" Target="../ink/ink99.xml"/><Relationship Id="rId299" Type="http://schemas.openxmlformats.org/officeDocument/2006/relationships/customXml" Target="../ink/ink281.xml"/><Relationship Id="rId21" Type="http://schemas.openxmlformats.org/officeDocument/2006/relationships/customXml" Target="../ink/ink9.xml"/><Relationship Id="rId63" Type="http://schemas.openxmlformats.org/officeDocument/2006/relationships/customXml" Target="../ink/ink45.xml"/><Relationship Id="rId159" Type="http://schemas.openxmlformats.org/officeDocument/2006/relationships/customXml" Target="../ink/ink141.xml"/><Relationship Id="rId324" Type="http://schemas.openxmlformats.org/officeDocument/2006/relationships/customXml" Target="../ink/ink306.xml"/><Relationship Id="rId366" Type="http://schemas.openxmlformats.org/officeDocument/2006/relationships/customXml" Target="../ink/ink348.xml"/><Relationship Id="rId170" Type="http://schemas.openxmlformats.org/officeDocument/2006/relationships/customXml" Target="../ink/ink152.xml"/><Relationship Id="rId226" Type="http://schemas.openxmlformats.org/officeDocument/2006/relationships/customXml" Target="../ink/ink208.xml"/><Relationship Id="rId268" Type="http://schemas.openxmlformats.org/officeDocument/2006/relationships/customXml" Target="../ink/ink250.xml"/><Relationship Id="rId32" Type="http://schemas.openxmlformats.org/officeDocument/2006/relationships/image" Target="../media/image45.png"/><Relationship Id="rId74" Type="http://schemas.openxmlformats.org/officeDocument/2006/relationships/customXml" Target="../ink/ink56.xml"/><Relationship Id="rId128" Type="http://schemas.openxmlformats.org/officeDocument/2006/relationships/customXml" Target="../ink/ink110.xml"/><Relationship Id="rId335" Type="http://schemas.openxmlformats.org/officeDocument/2006/relationships/customXml" Target="../ink/ink317.xml"/><Relationship Id="rId5" Type="http://schemas.openxmlformats.org/officeDocument/2006/relationships/customXml" Target="../ink/ink1.xml"/><Relationship Id="rId181" Type="http://schemas.openxmlformats.org/officeDocument/2006/relationships/customXml" Target="../ink/ink163.xml"/><Relationship Id="rId237" Type="http://schemas.openxmlformats.org/officeDocument/2006/relationships/customXml" Target="../ink/ink219.xml"/><Relationship Id="rId279" Type="http://schemas.openxmlformats.org/officeDocument/2006/relationships/customXml" Target="../ink/ink261.xml"/><Relationship Id="rId43" Type="http://schemas.openxmlformats.org/officeDocument/2006/relationships/customXml" Target="../ink/ink25.xml"/><Relationship Id="rId139" Type="http://schemas.openxmlformats.org/officeDocument/2006/relationships/customXml" Target="../ink/ink121.xml"/><Relationship Id="rId290" Type="http://schemas.openxmlformats.org/officeDocument/2006/relationships/customXml" Target="../ink/ink272.xml"/><Relationship Id="rId304" Type="http://schemas.openxmlformats.org/officeDocument/2006/relationships/customXml" Target="../ink/ink286.xml"/><Relationship Id="rId346" Type="http://schemas.openxmlformats.org/officeDocument/2006/relationships/customXml" Target="../ink/ink328.xml"/><Relationship Id="rId85" Type="http://schemas.openxmlformats.org/officeDocument/2006/relationships/customXml" Target="../ink/ink67.xml"/><Relationship Id="rId150" Type="http://schemas.openxmlformats.org/officeDocument/2006/relationships/customXml" Target="../ink/ink132.xml"/><Relationship Id="rId192" Type="http://schemas.openxmlformats.org/officeDocument/2006/relationships/customXml" Target="../ink/ink174.xml"/><Relationship Id="rId206" Type="http://schemas.openxmlformats.org/officeDocument/2006/relationships/customXml" Target="../ink/ink188.xml"/><Relationship Id="rId248" Type="http://schemas.openxmlformats.org/officeDocument/2006/relationships/customXml" Target="../ink/ink230.xml"/><Relationship Id="rId12" Type="http://schemas.openxmlformats.org/officeDocument/2006/relationships/image" Target="../media/image350.png"/><Relationship Id="rId108" Type="http://schemas.openxmlformats.org/officeDocument/2006/relationships/customXml" Target="../ink/ink90.xml"/><Relationship Id="rId315" Type="http://schemas.openxmlformats.org/officeDocument/2006/relationships/customXml" Target="../ink/ink297.xml"/><Relationship Id="rId357" Type="http://schemas.openxmlformats.org/officeDocument/2006/relationships/customXml" Target="../ink/ink339.xml"/><Relationship Id="rId54" Type="http://schemas.openxmlformats.org/officeDocument/2006/relationships/customXml" Target="../ink/ink36.xml"/><Relationship Id="rId96" Type="http://schemas.openxmlformats.org/officeDocument/2006/relationships/customXml" Target="../ink/ink78.xml"/><Relationship Id="rId161" Type="http://schemas.openxmlformats.org/officeDocument/2006/relationships/customXml" Target="../ink/ink143.xml"/><Relationship Id="rId217" Type="http://schemas.openxmlformats.org/officeDocument/2006/relationships/customXml" Target="../ink/ink199.xml"/><Relationship Id="rId259" Type="http://schemas.openxmlformats.org/officeDocument/2006/relationships/customXml" Target="../ink/ink241.xml"/><Relationship Id="rId23" Type="http://schemas.openxmlformats.org/officeDocument/2006/relationships/customXml" Target="../ink/ink10.xml"/><Relationship Id="rId119" Type="http://schemas.openxmlformats.org/officeDocument/2006/relationships/customXml" Target="../ink/ink101.xml"/><Relationship Id="rId270" Type="http://schemas.openxmlformats.org/officeDocument/2006/relationships/customXml" Target="../ink/ink252.xml"/><Relationship Id="rId326" Type="http://schemas.openxmlformats.org/officeDocument/2006/relationships/customXml" Target="../ink/ink308.xml"/><Relationship Id="rId65" Type="http://schemas.openxmlformats.org/officeDocument/2006/relationships/customXml" Target="../ink/ink47.xml"/><Relationship Id="rId130" Type="http://schemas.openxmlformats.org/officeDocument/2006/relationships/customXml" Target="../ink/ink112.xml"/><Relationship Id="rId368" Type="http://schemas.openxmlformats.org/officeDocument/2006/relationships/customXml" Target="../ink/ink350.xml"/><Relationship Id="rId172" Type="http://schemas.openxmlformats.org/officeDocument/2006/relationships/customXml" Target="../ink/ink154.xml"/><Relationship Id="rId228" Type="http://schemas.openxmlformats.org/officeDocument/2006/relationships/customXml" Target="../ink/ink210.xml"/><Relationship Id="rId281" Type="http://schemas.openxmlformats.org/officeDocument/2006/relationships/customXml" Target="../ink/ink263.xml"/><Relationship Id="rId337" Type="http://schemas.openxmlformats.org/officeDocument/2006/relationships/customXml" Target="../ink/ink319.xml"/><Relationship Id="rId34" Type="http://schemas.openxmlformats.org/officeDocument/2006/relationships/customXml" Target="../ink/ink16.xml"/><Relationship Id="rId76" Type="http://schemas.openxmlformats.org/officeDocument/2006/relationships/customXml" Target="../ink/ink58.xml"/><Relationship Id="rId141" Type="http://schemas.openxmlformats.org/officeDocument/2006/relationships/customXml" Target="../ink/ink123.xml"/><Relationship Id="rId7" Type="http://schemas.openxmlformats.org/officeDocument/2006/relationships/customXml" Target="../ink/ink2.xml"/><Relationship Id="rId183" Type="http://schemas.openxmlformats.org/officeDocument/2006/relationships/customXml" Target="../ink/ink165.xml"/><Relationship Id="rId239" Type="http://schemas.openxmlformats.org/officeDocument/2006/relationships/customXml" Target="../ink/ink221.xml"/><Relationship Id="rId250" Type="http://schemas.openxmlformats.org/officeDocument/2006/relationships/customXml" Target="../ink/ink232.xml"/><Relationship Id="rId292" Type="http://schemas.openxmlformats.org/officeDocument/2006/relationships/customXml" Target="../ink/ink274.xml"/><Relationship Id="rId306" Type="http://schemas.openxmlformats.org/officeDocument/2006/relationships/customXml" Target="../ink/ink288.xml"/><Relationship Id="rId45" Type="http://schemas.openxmlformats.org/officeDocument/2006/relationships/customXml" Target="../ink/ink27.xml"/><Relationship Id="rId87" Type="http://schemas.openxmlformats.org/officeDocument/2006/relationships/customXml" Target="../ink/ink69.xml"/><Relationship Id="rId110" Type="http://schemas.openxmlformats.org/officeDocument/2006/relationships/customXml" Target="../ink/ink92.xml"/><Relationship Id="rId348" Type="http://schemas.openxmlformats.org/officeDocument/2006/relationships/customXml" Target="../ink/ink330.xml"/><Relationship Id="rId152" Type="http://schemas.openxmlformats.org/officeDocument/2006/relationships/customXml" Target="../ink/ink134.xml"/><Relationship Id="rId194" Type="http://schemas.openxmlformats.org/officeDocument/2006/relationships/customXml" Target="../ink/ink176.xml"/><Relationship Id="rId208" Type="http://schemas.openxmlformats.org/officeDocument/2006/relationships/customXml" Target="../ink/ink190.xml"/><Relationship Id="rId261" Type="http://schemas.openxmlformats.org/officeDocument/2006/relationships/customXml" Target="../ink/ink243.xml"/><Relationship Id="rId14" Type="http://schemas.openxmlformats.org/officeDocument/2006/relationships/image" Target="../media/image360.png"/><Relationship Id="rId56" Type="http://schemas.openxmlformats.org/officeDocument/2006/relationships/customXml" Target="../ink/ink38.xml"/><Relationship Id="rId317" Type="http://schemas.openxmlformats.org/officeDocument/2006/relationships/customXml" Target="../ink/ink299.xml"/><Relationship Id="rId359" Type="http://schemas.openxmlformats.org/officeDocument/2006/relationships/customXml" Target="../ink/ink341.xml"/><Relationship Id="rId98" Type="http://schemas.openxmlformats.org/officeDocument/2006/relationships/customXml" Target="../ink/ink80.xml"/><Relationship Id="rId121" Type="http://schemas.openxmlformats.org/officeDocument/2006/relationships/customXml" Target="../ink/ink103.xml"/><Relationship Id="rId163" Type="http://schemas.openxmlformats.org/officeDocument/2006/relationships/customXml" Target="../ink/ink145.xml"/><Relationship Id="rId219" Type="http://schemas.openxmlformats.org/officeDocument/2006/relationships/customXml" Target="../ink/ink201.xml"/><Relationship Id="rId230" Type="http://schemas.openxmlformats.org/officeDocument/2006/relationships/customXml" Target="../ink/ink212.xml"/><Relationship Id="rId25" Type="http://schemas.openxmlformats.org/officeDocument/2006/relationships/customXml" Target="../ink/ink11.xml"/><Relationship Id="rId67" Type="http://schemas.openxmlformats.org/officeDocument/2006/relationships/customXml" Target="../ink/ink49.xml"/><Relationship Id="rId272" Type="http://schemas.openxmlformats.org/officeDocument/2006/relationships/customXml" Target="../ink/ink254.xml"/><Relationship Id="rId328" Type="http://schemas.openxmlformats.org/officeDocument/2006/relationships/customXml" Target="../ink/ink310.xml"/><Relationship Id="rId132" Type="http://schemas.openxmlformats.org/officeDocument/2006/relationships/customXml" Target="../ink/ink114.xml"/><Relationship Id="rId174" Type="http://schemas.openxmlformats.org/officeDocument/2006/relationships/customXml" Target="../ink/ink156.xml"/><Relationship Id="rId220" Type="http://schemas.openxmlformats.org/officeDocument/2006/relationships/customXml" Target="../ink/ink202.xml"/><Relationship Id="rId241" Type="http://schemas.openxmlformats.org/officeDocument/2006/relationships/customXml" Target="../ink/ink223.xml"/><Relationship Id="rId15" Type="http://schemas.openxmlformats.org/officeDocument/2006/relationships/customXml" Target="../ink/ink6.xml"/><Relationship Id="rId36" Type="http://schemas.openxmlformats.org/officeDocument/2006/relationships/customXml" Target="../ink/ink18.xml"/><Relationship Id="rId57" Type="http://schemas.openxmlformats.org/officeDocument/2006/relationships/customXml" Target="../ink/ink39.xml"/><Relationship Id="rId262" Type="http://schemas.openxmlformats.org/officeDocument/2006/relationships/customXml" Target="../ink/ink244.xml"/><Relationship Id="rId283" Type="http://schemas.openxmlformats.org/officeDocument/2006/relationships/customXml" Target="../ink/ink265.xml"/><Relationship Id="rId318" Type="http://schemas.openxmlformats.org/officeDocument/2006/relationships/customXml" Target="../ink/ink300.xml"/><Relationship Id="rId339" Type="http://schemas.openxmlformats.org/officeDocument/2006/relationships/customXml" Target="../ink/ink321.xml"/><Relationship Id="rId78" Type="http://schemas.openxmlformats.org/officeDocument/2006/relationships/customXml" Target="../ink/ink60.xml"/><Relationship Id="rId99" Type="http://schemas.openxmlformats.org/officeDocument/2006/relationships/customXml" Target="../ink/ink81.xml"/><Relationship Id="rId101" Type="http://schemas.openxmlformats.org/officeDocument/2006/relationships/customXml" Target="../ink/ink83.xml"/><Relationship Id="rId122" Type="http://schemas.openxmlformats.org/officeDocument/2006/relationships/customXml" Target="../ink/ink104.xml"/><Relationship Id="rId143" Type="http://schemas.openxmlformats.org/officeDocument/2006/relationships/customXml" Target="../ink/ink125.xml"/><Relationship Id="rId164" Type="http://schemas.openxmlformats.org/officeDocument/2006/relationships/customXml" Target="../ink/ink146.xml"/><Relationship Id="rId185" Type="http://schemas.openxmlformats.org/officeDocument/2006/relationships/customXml" Target="../ink/ink167.xml"/><Relationship Id="rId350" Type="http://schemas.openxmlformats.org/officeDocument/2006/relationships/customXml" Target="../ink/ink332.xml"/><Relationship Id="rId9" Type="http://schemas.openxmlformats.org/officeDocument/2006/relationships/customXml" Target="../ink/ink3.xml"/><Relationship Id="rId210" Type="http://schemas.openxmlformats.org/officeDocument/2006/relationships/customXml" Target="../ink/ink192.xml"/><Relationship Id="rId26" Type="http://schemas.openxmlformats.org/officeDocument/2006/relationships/image" Target="../media/image42.png"/><Relationship Id="rId231" Type="http://schemas.openxmlformats.org/officeDocument/2006/relationships/customXml" Target="../ink/ink213.xml"/><Relationship Id="rId252" Type="http://schemas.openxmlformats.org/officeDocument/2006/relationships/customXml" Target="../ink/ink234.xml"/><Relationship Id="rId273" Type="http://schemas.openxmlformats.org/officeDocument/2006/relationships/customXml" Target="../ink/ink255.xml"/><Relationship Id="rId294" Type="http://schemas.openxmlformats.org/officeDocument/2006/relationships/customXml" Target="../ink/ink276.xml"/><Relationship Id="rId308" Type="http://schemas.openxmlformats.org/officeDocument/2006/relationships/customXml" Target="../ink/ink290.xml"/><Relationship Id="rId329" Type="http://schemas.openxmlformats.org/officeDocument/2006/relationships/customXml" Target="../ink/ink311.xml"/><Relationship Id="rId47" Type="http://schemas.openxmlformats.org/officeDocument/2006/relationships/customXml" Target="../ink/ink29.xml"/><Relationship Id="rId68" Type="http://schemas.openxmlformats.org/officeDocument/2006/relationships/customXml" Target="../ink/ink50.xml"/><Relationship Id="rId89" Type="http://schemas.openxmlformats.org/officeDocument/2006/relationships/customXml" Target="../ink/ink71.xml"/><Relationship Id="rId112" Type="http://schemas.openxmlformats.org/officeDocument/2006/relationships/customXml" Target="../ink/ink94.xml"/><Relationship Id="rId133" Type="http://schemas.openxmlformats.org/officeDocument/2006/relationships/customXml" Target="../ink/ink115.xml"/><Relationship Id="rId154" Type="http://schemas.openxmlformats.org/officeDocument/2006/relationships/customXml" Target="../ink/ink136.xml"/><Relationship Id="rId175" Type="http://schemas.openxmlformats.org/officeDocument/2006/relationships/customXml" Target="../ink/ink157.xml"/><Relationship Id="rId340" Type="http://schemas.openxmlformats.org/officeDocument/2006/relationships/customXml" Target="../ink/ink322.xml"/><Relationship Id="rId361" Type="http://schemas.openxmlformats.org/officeDocument/2006/relationships/customXml" Target="../ink/ink343.xml"/><Relationship Id="rId196" Type="http://schemas.openxmlformats.org/officeDocument/2006/relationships/customXml" Target="../ink/ink178.xml"/><Relationship Id="rId200" Type="http://schemas.openxmlformats.org/officeDocument/2006/relationships/customXml" Target="../ink/ink182.xml"/><Relationship Id="rId16" Type="http://schemas.openxmlformats.org/officeDocument/2006/relationships/image" Target="../media/image370.png"/><Relationship Id="rId221" Type="http://schemas.openxmlformats.org/officeDocument/2006/relationships/customXml" Target="../ink/ink203.xml"/><Relationship Id="rId242" Type="http://schemas.openxmlformats.org/officeDocument/2006/relationships/customXml" Target="../ink/ink224.xml"/><Relationship Id="rId263" Type="http://schemas.openxmlformats.org/officeDocument/2006/relationships/customXml" Target="../ink/ink245.xml"/><Relationship Id="rId284" Type="http://schemas.openxmlformats.org/officeDocument/2006/relationships/customXml" Target="../ink/ink266.xml"/><Relationship Id="rId319" Type="http://schemas.openxmlformats.org/officeDocument/2006/relationships/customXml" Target="../ink/ink301.xml"/><Relationship Id="rId37" Type="http://schemas.openxmlformats.org/officeDocument/2006/relationships/customXml" Target="../ink/ink19.xml"/><Relationship Id="rId58" Type="http://schemas.openxmlformats.org/officeDocument/2006/relationships/customXml" Target="../ink/ink40.xml"/><Relationship Id="rId79" Type="http://schemas.openxmlformats.org/officeDocument/2006/relationships/customXml" Target="../ink/ink61.xml"/><Relationship Id="rId102" Type="http://schemas.openxmlformats.org/officeDocument/2006/relationships/customXml" Target="../ink/ink84.xml"/><Relationship Id="rId123" Type="http://schemas.openxmlformats.org/officeDocument/2006/relationships/customXml" Target="../ink/ink105.xml"/><Relationship Id="rId144" Type="http://schemas.openxmlformats.org/officeDocument/2006/relationships/customXml" Target="../ink/ink126.xml"/><Relationship Id="rId330" Type="http://schemas.openxmlformats.org/officeDocument/2006/relationships/customXml" Target="../ink/ink312.xml"/><Relationship Id="rId90" Type="http://schemas.openxmlformats.org/officeDocument/2006/relationships/customXml" Target="../ink/ink72.xml"/><Relationship Id="rId165" Type="http://schemas.openxmlformats.org/officeDocument/2006/relationships/customXml" Target="../ink/ink147.xml"/><Relationship Id="rId186" Type="http://schemas.openxmlformats.org/officeDocument/2006/relationships/customXml" Target="../ink/ink168.xml"/><Relationship Id="rId351" Type="http://schemas.openxmlformats.org/officeDocument/2006/relationships/customXml" Target="../ink/ink333.xml"/><Relationship Id="rId211" Type="http://schemas.openxmlformats.org/officeDocument/2006/relationships/customXml" Target="../ink/ink193.xml"/><Relationship Id="rId232" Type="http://schemas.openxmlformats.org/officeDocument/2006/relationships/customXml" Target="../ink/ink214.xml"/><Relationship Id="rId253" Type="http://schemas.openxmlformats.org/officeDocument/2006/relationships/customXml" Target="../ink/ink235.xml"/><Relationship Id="rId274" Type="http://schemas.openxmlformats.org/officeDocument/2006/relationships/customXml" Target="../ink/ink256.xml"/><Relationship Id="rId295" Type="http://schemas.openxmlformats.org/officeDocument/2006/relationships/customXml" Target="../ink/ink277.xml"/><Relationship Id="rId309" Type="http://schemas.openxmlformats.org/officeDocument/2006/relationships/customXml" Target="../ink/ink291.xml"/><Relationship Id="rId27" Type="http://schemas.openxmlformats.org/officeDocument/2006/relationships/customXml" Target="../ink/ink12.xml"/><Relationship Id="rId48" Type="http://schemas.openxmlformats.org/officeDocument/2006/relationships/customXml" Target="../ink/ink30.xml"/><Relationship Id="rId69" Type="http://schemas.openxmlformats.org/officeDocument/2006/relationships/customXml" Target="../ink/ink51.xml"/><Relationship Id="rId113" Type="http://schemas.openxmlformats.org/officeDocument/2006/relationships/customXml" Target="../ink/ink95.xml"/><Relationship Id="rId134" Type="http://schemas.openxmlformats.org/officeDocument/2006/relationships/customXml" Target="../ink/ink116.xml"/><Relationship Id="rId320" Type="http://schemas.openxmlformats.org/officeDocument/2006/relationships/customXml" Target="../ink/ink302.xml"/><Relationship Id="rId80" Type="http://schemas.openxmlformats.org/officeDocument/2006/relationships/customXml" Target="../ink/ink62.xml"/><Relationship Id="rId155" Type="http://schemas.openxmlformats.org/officeDocument/2006/relationships/customXml" Target="../ink/ink137.xml"/><Relationship Id="rId176" Type="http://schemas.openxmlformats.org/officeDocument/2006/relationships/customXml" Target="../ink/ink158.xml"/><Relationship Id="rId197" Type="http://schemas.openxmlformats.org/officeDocument/2006/relationships/customXml" Target="../ink/ink179.xml"/><Relationship Id="rId341" Type="http://schemas.openxmlformats.org/officeDocument/2006/relationships/customXml" Target="../ink/ink323.xml"/><Relationship Id="rId362" Type="http://schemas.openxmlformats.org/officeDocument/2006/relationships/customXml" Target="../ink/ink344.xml"/><Relationship Id="rId201" Type="http://schemas.openxmlformats.org/officeDocument/2006/relationships/customXml" Target="../ink/ink183.xml"/><Relationship Id="rId222" Type="http://schemas.openxmlformats.org/officeDocument/2006/relationships/customXml" Target="../ink/ink204.xml"/><Relationship Id="rId243" Type="http://schemas.openxmlformats.org/officeDocument/2006/relationships/customXml" Target="../ink/ink225.xml"/><Relationship Id="rId264" Type="http://schemas.openxmlformats.org/officeDocument/2006/relationships/customXml" Target="../ink/ink246.xml"/><Relationship Id="rId285" Type="http://schemas.openxmlformats.org/officeDocument/2006/relationships/customXml" Target="../ink/ink267.xml"/><Relationship Id="rId17" Type="http://schemas.openxmlformats.org/officeDocument/2006/relationships/customXml" Target="../ink/ink7.xml"/><Relationship Id="rId38" Type="http://schemas.openxmlformats.org/officeDocument/2006/relationships/customXml" Target="../ink/ink20.xml"/><Relationship Id="rId59" Type="http://schemas.openxmlformats.org/officeDocument/2006/relationships/customXml" Target="../ink/ink41.xml"/><Relationship Id="rId103" Type="http://schemas.openxmlformats.org/officeDocument/2006/relationships/customXml" Target="../ink/ink85.xml"/><Relationship Id="rId124" Type="http://schemas.openxmlformats.org/officeDocument/2006/relationships/customXml" Target="../ink/ink106.xml"/><Relationship Id="rId310" Type="http://schemas.openxmlformats.org/officeDocument/2006/relationships/customXml" Target="../ink/ink292.xml"/><Relationship Id="rId70" Type="http://schemas.openxmlformats.org/officeDocument/2006/relationships/customXml" Target="../ink/ink52.xml"/><Relationship Id="rId91" Type="http://schemas.openxmlformats.org/officeDocument/2006/relationships/customXml" Target="../ink/ink73.xml"/><Relationship Id="rId145" Type="http://schemas.openxmlformats.org/officeDocument/2006/relationships/customXml" Target="../ink/ink127.xml"/><Relationship Id="rId166" Type="http://schemas.openxmlformats.org/officeDocument/2006/relationships/customXml" Target="../ink/ink148.xml"/><Relationship Id="rId187" Type="http://schemas.openxmlformats.org/officeDocument/2006/relationships/customXml" Target="../ink/ink169.xml"/><Relationship Id="rId331" Type="http://schemas.openxmlformats.org/officeDocument/2006/relationships/customXml" Target="../ink/ink313.xml"/><Relationship Id="rId352" Type="http://schemas.openxmlformats.org/officeDocument/2006/relationships/customXml" Target="../ink/ink334.xml"/><Relationship Id="rId1" Type="http://schemas.openxmlformats.org/officeDocument/2006/relationships/slideLayout" Target="../slideLayouts/slideLayout3.xml"/><Relationship Id="rId212" Type="http://schemas.openxmlformats.org/officeDocument/2006/relationships/customXml" Target="../ink/ink194.xml"/><Relationship Id="rId233" Type="http://schemas.openxmlformats.org/officeDocument/2006/relationships/customXml" Target="../ink/ink215.xml"/><Relationship Id="rId254" Type="http://schemas.openxmlformats.org/officeDocument/2006/relationships/customXml" Target="../ink/ink236.xml"/><Relationship Id="rId28" Type="http://schemas.openxmlformats.org/officeDocument/2006/relationships/image" Target="../media/image43.png"/><Relationship Id="rId49" Type="http://schemas.openxmlformats.org/officeDocument/2006/relationships/customXml" Target="../ink/ink31.xml"/><Relationship Id="rId114" Type="http://schemas.openxmlformats.org/officeDocument/2006/relationships/customXml" Target="../ink/ink96.xml"/><Relationship Id="rId275" Type="http://schemas.openxmlformats.org/officeDocument/2006/relationships/customXml" Target="../ink/ink257.xml"/><Relationship Id="rId296" Type="http://schemas.openxmlformats.org/officeDocument/2006/relationships/customXml" Target="../ink/ink278.xml"/><Relationship Id="rId300" Type="http://schemas.openxmlformats.org/officeDocument/2006/relationships/customXml" Target="../ink/ink282.xml"/><Relationship Id="rId60" Type="http://schemas.openxmlformats.org/officeDocument/2006/relationships/customXml" Target="../ink/ink42.xml"/><Relationship Id="rId81" Type="http://schemas.openxmlformats.org/officeDocument/2006/relationships/customXml" Target="../ink/ink63.xml"/><Relationship Id="rId135" Type="http://schemas.openxmlformats.org/officeDocument/2006/relationships/customXml" Target="../ink/ink117.xml"/><Relationship Id="rId156" Type="http://schemas.openxmlformats.org/officeDocument/2006/relationships/customXml" Target="../ink/ink138.xml"/><Relationship Id="rId177" Type="http://schemas.openxmlformats.org/officeDocument/2006/relationships/customXml" Target="../ink/ink159.xml"/><Relationship Id="rId198" Type="http://schemas.openxmlformats.org/officeDocument/2006/relationships/customXml" Target="../ink/ink180.xml"/><Relationship Id="rId321" Type="http://schemas.openxmlformats.org/officeDocument/2006/relationships/customXml" Target="../ink/ink303.xml"/><Relationship Id="rId342" Type="http://schemas.openxmlformats.org/officeDocument/2006/relationships/customXml" Target="../ink/ink324.xml"/><Relationship Id="rId363" Type="http://schemas.openxmlformats.org/officeDocument/2006/relationships/customXml" Target="../ink/ink345.xml"/><Relationship Id="rId202" Type="http://schemas.openxmlformats.org/officeDocument/2006/relationships/customXml" Target="../ink/ink184.xml"/><Relationship Id="rId223" Type="http://schemas.openxmlformats.org/officeDocument/2006/relationships/customXml" Target="../ink/ink205.xml"/><Relationship Id="rId244" Type="http://schemas.openxmlformats.org/officeDocument/2006/relationships/customXml" Target="../ink/ink226.xml"/><Relationship Id="rId18" Type="http://schemas.openxmlformats.org/officeDocument/2006/relationships/image" Target="../media/image380.png"/><Relationship Id="rId39" Type="http://schemas.openxmlformats.org/officeDocument/2006/relationships/customXml" Target="../ink/ink21.xml"/><Relationship Id="rId265" Type="http://schemas.openxmlformats.org/officeDocument/2006/relationships/customXml" Target="../ink/ink247.xml"/><Relationship Id="rId286" Type="http://schemas.openxmlformats.org/officeDocument/2006/relationships/customXml" Target="../ink/ink268.xml"/><Relationship Id="rId50" Type="http://schemas.openxmlformats.org/officeDocument/2006/relationships/customXml" Target="../ink/ink32.xml"/><Relationship Id="rId104" Type="http://schemas.openxmlformats.org/officeDocument/2006/relationships/customXml" Target="../ink/ink86.xml"/><Relationship Id="rId125" Type="http://schemas.openxmlformats.org/officeDocument/2006/relationships/customXml" Target="../ink/ink107.xml"/><Relationship Id="rId146" Type="http://schemas.openxmlformats.org/officeDocument/2006/relationships/customXml" Target="../ink/ink128.xml"/><Relationship Id="rId167" Type="http://schemas.openxmlformats.org/officeDocument/2006/relationships/customXml" Target="../ink/ink149.xml"/><Relationship Id="rId188" Type="http://schemas.openxmlformats.org/officeDocument/2006/relationships/customXml" Target="../ink/ink170.xml"/><Relationship Id="rId311" Type="http://schemas.openxmlformats.org/officeDocument/2006/relationships/customXml" Target="../ink/ink293.xml"/><Relationship Id="rId332" Type="http://schemas.openxmlformats.org/officeDocument/2006/relationships/customXml" Target="../ink/ink314.xml"/><Relationship Id="rId353" Type="http://schemas.openxmlformats.org/officeDocument/2006/relationships/customXml" Target="../ink/ink335.xml"/><Relationship Id="rId71" Type="http://schemas.openxmlformats.org/officeDocument/2006/relationships/customXml" Target="../ink/ink53.xml"/><Relationship Id="rId92" Type="http://schemas.openxmlformats.org/officeDocument/2006/relationships/customXml" Target="../ink/ink74.xml"/><Relationship Id="rId213" Type="http://schemas.openxmlformats.org/officeDocument/2006/relationships/customXml" Target="../ink/ink195.xml"/><Relationship Id="rId234" Type="http://schemas.openxmlformats.org/officeDocument/2006/relationships/customXml" Target="../ink/ink216.xml"/><Relationship Id="rId2" Type="http://schemas.openxmlformats.org/officeDocument/2006/relationships/notesSlide" Target="../notesSlides/notesSlide15.xml"/><Relationship Id="rId29" Type="http://schemas.openxmlformats.org/officeDocument/2006/relationships/customXml" Target="../ink/ink13.xml"/><Relationship Id="rId255" Type="http://schemas.openxmlformats.org/officeDocument/2006/relationships/customXml" Target="../ink/ink237.xml"/><Relationship Id="rId276" Type="http://schemas.openxmlformats.org/officeDocument/2006/relationships/customXml" Target="../ink/ink258.xml"/><Relationship Id="rId297" Type="http://schemas.openxmlformats.org/officeDocument/2006/relationships/customXml" Target="../ink/ink279.xml"/><Relationship Id="rId40" Type="http://schemas.openxmlformats.org/officeDocument/2006/relationships/customXml" Target="../ink/ink22.xml"/><Relationship Id="rId115" Type="http://schemas.openxmlformats.org/officeDocument/2006/relationships/customXml" Target="../ink/ink97.xml"/><Relationship Id="rId136" Type="http://schemas.openxmlformats.org/officeDocument/2006/relationships/customXml" Target="../ink/ink118.xml"/><Relationship Id="rId157" Type="http://schemas.openxmlformats.org/officeDocument/2006/relationships/customXml" Target="../ink/ink139.xml"/><Relationship Id="rId178" Type="http://schemas.openxmlformats.org/officeDocument/2006/relationships/customXml" Target="../ink/ink160.xml"/><Relationship Id="rId301" Type="http://schemas.openxmlformats.org/officeDocument/2006/relationships/customXml" Target="../ink/ink283.xml"/><Relationship Id="rId322" Type="http://schemas.openxmlformats.org/officeDocument/2006/relationships/customXml" Target="../ink/ink304.xml"/><Relationship Id="rId343" Type="http://schemas.openxmlformats.org/officeDocument/2006/relationships/customXml" Target="../ink/ink325.xml"/><Relationship Id="rId364" Type="http://schemas.openxmlformats.org/officeDocument/2006/relationships/customXml" Target="../ink/ink346.xml"/><Relationship Id="rId61" Type="http://schemas.openxmlformats.org/officeDocument/2006/relationships/customXml" Target="../ink/ink43.xml"/><Relationship Id="rId82" Type="http://schemas.openxmlformats.org/officeDocument/2006/relationships/customXml" Target="../ink/ink64.xml"/><Relationship Id="rId199" Type="http://schemas.openxmlformats.org/officeDocument/2006/relationships/customXml" Target="../ink/ink181.xml"/><Relationship Id="rId203" Type="http://schemas.openxmlformats.org/officeDocument/2006/relationships/customXml" Target="../ink/ink185.xml"/><Relationship Id="rId19" Type="http://schemas.openxmlformats.org/officeDocument/2006/relationships/customXml" Target="../ink/ink8.xml"/><Relationship Id="rId224" Type="http://schemas.openxmlformats.org/officeDocument/2006/relationships/customXml" Target="../ink/ink206.xml"/><Relationship Id="rId245" Type="http://schemas.openxmlformats.org/officeDocument/2006/relationships/customXml" Target="../ink/ink227.xml"/><Relationship Id="rId266" Type="http://schemas.openxmlformats.org/officeDocument/2006/relationships/customXml" Target="../ink/ink248.xml"/><Relationship Id="rId287" Type="http://schemas.openxmlformats.org/officeDocument/2006/relationships/customXml" Target="../ink/ink269.xml"/><Relationship Id="rId30" Type="http://schemas.openxmlformats.org/officeDocument/2006/relationships/image" Target="../media/image44.png"/><Relationship Id="rId105" Type="http://schemas.openxmlformats.org/officeDocument/2006/relationships/customXml" Target="../ink/ink87.xml"/><Relationship Id="rId126" Type="http://schemas.openxmlformats.org/officeDocument/2006/relationships/customXml" Target="../ink/ink108.xml"/><Relationship Id="rId147" Type="http://schemas.openxmlformats.org/officeDocument/2006/relationships/customXml" Target="../ink/ink129.xml"/><Relationship Id="rId168" Type="http://schemas.openxmlformats.org/officeDocument/2006/relationships/customXml" Target="../ink/ink150.xml"/><Relationship Id="rId312" Type="http://schemas.openxmlformats.org/officeDocument/2006/relationships/customXml" Target="../ink/ink294.xml"/><Relationship Id="rId333" Type="http://schemas.openxmlformats.org/officeDocument/2006/relationships/customXml" Target="../ink/ink315.xml"/><Relationship Id="rId354" Type="http://schemas.openxmlformats.org/officeDocument/2006/relationships/customXml" Target="../ink/ink336.xml"/><Relationship Id="rId51" Type="http://schemas.openxmlformats.org/officeDocument/2006/relationships/customXml" Target="../ink/ink33.xml"/><Relationship Id="rId72" Type="http://schemas.openxmlformats.org/officeDocument/2006/relationships/customXml" Target="../ink/ink54.xml"/><Relationship Id="rId93" Type="http://schemas.openxmlformats.org/officeDocument/2006/relationships/customXml" Target="../ink/ink75.xml"/><Relationship Id="rId189" Type="http://schemas.openxmlformats.org/officeDocument/2006/relationships/customXml" Target="../ink/ink171.xml"/><Relationship Id="rId3" Type="http://schemas.openxmlformats.org/officeDocument/2006/relationships/image" Target="../media/image33.png"/><Relationship Id="rId214" Type="http://schemas.openxmlformats.org/officeDocument/2006/relationships/customXml" Target="../ink/ink196.xml"/><Relationship Id="rId235" Type="http://schemas.openxmlformats.org/officeDocument/2006/relationships/customXml" Target="../ink/ink217.xml"/><Relationship Id="rId256" Type="http://schemas.openxmlformats.org/officeDocument/2006/relationships/customXml" Target="../ink/ink238.xml"/><Relationship Id="rId277" Type="http://schemas.openxmlformats.org/officeDocument/2006/relationships/customXml" Target="../ink/ink259.xml"/><Relationship Id="rId298" Type="http://schemas.openxmlformats.org/officeDocument/2006/relationships/customXml" Target="../ink/ink280.xml"/><Relationship Id="rId116" Type="http://schemas.openxmlformats.org/officeDocument/2006/relationships/customXml" Target="../ink/ink98.xml"/><Relationship Id="rId137" Type="http://schemas.openxmlformats.org/officeDocument/2006/relationships/customXml" Target="../ink/ink119.xml"/><Relationship Id="rId158" Type="http://schemas.openxmlformats.org/officeDocument/2006/relationships/customXml" Target="../ink/ink140.xml"/><Relationship Id="rId302" Type="http://schemas.openxmlformats.org/officeDocument/2006/relationships/customXml" Target="../ink/ink284.xml"/><Relationship Id="rId323" Type="http://schemas.openxmlformats.org/officeDocument/2006/relationships/customXml" Target="../ink/ink305.xml"/><Relationship Id="rId344" Type="http://schemas.openxmlformats.org/officeDocument/2006/relationships/customXml" Target="../ink/ink326.xml"/><Relationship Id="rId20" Type="http://schemas.openxmlformats.org/officeDocument/2006/relationships/image" Target="../media/image39.png"/><Relationship Id="rId41" Type="http://schemas.openxmlformats.org/officeDocument/2006/relationships/customXml" Target="../ink/ink23.xml"/><Relationship Id="rId62" Type="http://schemas.openxmlformats.org/officeDocument/2006/relationships/customXml" Target="../ink/ink44.xml"/><Relationship Id="rId83" Type="http://schemas.openxmlformats.org/officeDocument/2006/relationships/customXml" Target="../ink/ink65.xml"/><Relationship Id="rId179" Type="http://schemas.openxmlformats.org/officeDocument/2006/relationships/customXml" Target="../ink/ink161.xml"/><Relationship Id="rId365" Type="http://schemas.openxmlformats.org/officeDocument/2006/relationships/customXml" Target="../ink/ink347.xml"/><Relationship Id="rId190" Type="http://schemas.openxmlformats.org/officeDocument/2006/relationships/customXml" Target="../ink/ink172.xml"/><Relationship Id="rId204" Type="http://schemas.openxmlformats.org/officeDocument/2006/relationships/customXml" Target="../ink/ink186.xml"/><Relationship Id="rId225" Type="http://schemas.openxmlformats.org/officeDocument/2006/relationships/customXml" Target="../ink/ink207.xml"/><Relationship Id="rId246" Type="http://schemas.openxmlformats.org/officeDocument/2006/relationships/customXml" Target="../ink/ink228.xml"/><Relationship Id="rId267" Type="http://schemas.openxmlformats.org/officeDocument/2006/relationships/customXml" Target="../ink/ink249.xml"/><Relationship Id="rId288" Type="http://schemas.openxmlformats.org/officeDocument/2006/relationships/customXml" Target="../ink/ink270.xml"/><Relationship Id="rId106" Type="http://schemas.openxmlformats.org/officeDocument/2006/relationships/customXml" Target="../ink/ink88.xml"/><Relationship Id="rId127" Type="http://schemas.openxmlformats.org/officeDocument/2006/relationships/customXml" Target="../ink/ink109.xml"/><Relationship Id="rId313" Type="http://schemas.openxmlformats.org/officeDocument/2006/relationships/customXml" Target="../ink/ink295.xml"/><Relationship Id="rId10" Type="http://schemas.openxmlformats.org/officeDocument/2006/relationships/image" Target="../media/image340.png"/><Relationship Id="rId31" Type="http://schemas.openxmlformats.org/officeDocument/2006/relationships/customXml" Target="../ink/ink14.xml"/><Relationship Id="rId52" Type="http://schemas.openxmlformats.org/officeDocument/2006/relationships/customXml" Target="../ink/ink34.xml"/><Relationship Id="rId73" Type="http://schemas.openxmlformats.org/officeDocument/2006/relationships/customXml" Target="../ink/ink55.xml"/><Relationship Id="rId94" Type="http://schemas.openxmlformats.org/officeDocument/2006/relationships/customXml" Target="../ink/ink76.xml"/><Relationship Id="rId148" Type="http://schemas.openxmlformats.org/officeDocument/2006/relationships/customXml" Target="../ink/ink130.xml"/><Relationship Id="rId169" Type="http://schemas.openxmlformats.org/officeDocument/2006/relationships/customXml" Target="../ink/ink151.xml"/><Relationship Id="rId334" Type="http://schemas.openxmlformats.org/officeDocument/2006/relationships/customXml" Target="../ink/ink316.xml"/><Relationship Id="rId355" Type="http://schemas.openxmlformats.org/officeDocument/2006/relationships/customXml" Target="../ink/ink337.xml"/><Relationship Id="rId4" Type="http://schemas.openxmlformats.org/officeDocument/2006/relationships/image" Target="../media/image38.png"/><Relationship Id="rId180" Type="http://schemas.openxmlformats.org/officeDocument/2006/relationships/customXml" Target="../ink/ink162.xml"/><Relationship Id="rId215" Type="http://schemas.openxmlformats.org/officeDocument/2006/relationships/customXml" Target="../ink/ink197.xml"/><Relationship Id="rId236" Type="http://schemas.openxmlformats.org/officeDocument/2006/relationships/customXml" Target="../ink/ink218.xml"/><Relationship Id="rId257" Type="http://schemas.openxmlformats.org/officeDocument/2006/relationships/customXml" Target="../ink/ink239.xml"/><Relationship Id="rId278" Type="http://schemas.openxmlformats.org/officeDocument/2006/relationships/customXml" Target="../ink/ink260.xml"/><Relationship Id="rId303" Type="http://schemas.openxmlformats.org/officeDocument/2006/relationships/customXml" Target="../ink/ink285.xml"/><Relationship Id="rId42" Type="http://schemas.openxmlformats.org/officeDocument/2006/relationships/customXml" Target="../ink/ink24.xml"/><Relationship Id="rId84" Type="http://schemas.openxmlformats.org/officeDocument/2006/relationships/customXml" Target="../ink/ink66.xml"/><Relationship Id="rId138" Type="http://schemas.openxmlformats.org/officeDocument/2006/relationships/customXml" Target="../ink/ink120.xml"/><Relationship Id="rId345" Type="http://schemas.openxmlformats.org/officeDocument/2006/relationships/customXml" Target="../ink/ink327.xml"/><Relationship Id="rId191" Type="http://schemas.openxmlformats.org/officeDocument/2006/relationships/customXml" Target="../ink/ink173.xml"/><Relationship Id="rId205" Type="http://schemas.openxmlformats.org/officeDocument/2006/relationships/customXml" Target="../ink/ink187.xml"/><Relationship Id="rId247" Type="http://schemas.openxmlformats.org/officeDocument/2006/relationships/customXml" Target="../ink/ink229.xml"/><Relationship Id="rId107" Type="http://schemas.openxmlformats.org/officeDocument/2006/relationships/customXml" Target="../ink/ink89.xml"/><Relationship Id="rId289" Type="http://schemas.openxmlformats.org/officeDocument/2006/relationships/customXml" Target="../ink/ink271.xml"/><Relationship Id="rId11" Type="http://schemas.openxmlformats.org/officeDocument/2006/relationships/customXml" Target="../ink/ink4.xml"/><Relationship Id="rId53" Type="http://schemas.openxmlformats.org/officeDocument/2006/relationships/customXml" Target="../ink/ink35.xml"/><Relationship Id="rId149" Type="http://schemas.openxmlformats.org/officeDocument/2006/relationships/customXml" Target="../ink/ink131.xml"/><Relationship Id="rId314" Type="http://schemas.openxmlformats.org/officeDocument/2006/relationships/customXml" Target="../ink/ink296.xml"/><Relationship Id="rId356" Type="http://schemas.openxmlformats.org/officeDocument/2006/relationships/customXml" Target="../ink/ink338.xml"/><Relationship Id="rId95" Type="http://schemas.openxmlformats.org/officeDocument/2006/relationships/customXml" Target="../ink/ink77.xml"/><Relationship Id="rId160" Type="http://schemas.openxmlformats.org/officeDocument/2006/relationships/customXml" Target="../ink/ink142.xml"/><Relationship Id="rId216" Type="http://schemas.openxmlformats.org/officeDocument/2006/relationships/customXml" Target="../ink/ink198.xml"/><Relationship Id="rId258" Type="http://schemas.openxmlformats.org/officeDocument/2006/relationships/customXml" Target="../ink/ink240.xml"/><Relationship Id="rId22" Type="http://schemas.openxmlformats.org/officeDocument/2006/relationships/image" Target="../media/image40.png"/><Relationship Id="rId64" Type="http://schemas.openxmlformats.org/officeDocument/2006/relationships/customXml" Target="../ink/ink46.xml"/><Relationship Id="rId118" Type="http://schemas.openxmlformats.org/officeDocument/2006/relationships/customXml" Target="../ink/ink100.xml"/><Relationship Id="rId325" Type="http://schemas.openxmlformats.org/officeDocument/2006/relationships/customXml" Target="../ink/ink307.xml"/><Relationship Id="rId367" Type="http://schemas.openxmlformats.org/officeDocument/2006/relationships/customXml" Target="../ink/ink349.xml"/><Relationship Id="rId171" Type="http://schemas.openxmlformats.org/officeDocument/2006/relationships/customXml" Target="../ink/ink153.xml"/><Relationship Id="rId227" Type="http://schemas.openxmlformats.org/officeDocument/2006/relationships/customXml" Target="../ink/ink209.xml"/><Relationship Id="rId269" Type="http://schemas.openxmlformats.org/officeDocument/2006/relationships/customXml" Target="../ink/ink251.xml"/><Relationship Id="rId33" Type="http://schemas.openxmlformats.org/officeDocument/2006/relationships/customXml" Target="../ink/ink15.xml"/><Relationship Id="rId129" Type="http://schemas.openxmlformats.org/officeDocument/2006/relationships/customXml" Target="../ink/ink111.xml"/><Relationship Id="rId280" Type="http://schemas.openxmlformats.org/officeDocument/2006/relationships/customXml" Target="../ink/ink262.xml"/><Relationship Id="rId336" Type="http://schemas.openxmlformats.org/officeDocument/2006/relationships/customXml" Target="../ink/ink318.xml"/><Relationship Id="rId75" Type="http://schemas.openxmlformats.org/officeDocument/2006/relationships/customXml" Target="../ink/ink57.xml"/><Relationship Id="rId140" Type="http://schemas.openxmlformats.org/officeDocument/2006/relationships/customXml" Target="../ink/ink122.xml"/><Relationship Id="rId182" Type="http://schemas.openxmlformats.org/officeDocument/2006/relationships/customXml" Target="../ink/ink164.xml"/><Relationship Id="rId6" Type="http://schemas.openxmlformats.org/officeDocument/2006/relationships/image" Target="../media/image32.png"/><Relationship Id="rId238" Type="http://schemas.openxmlformats.org/officeDocument/2006/relationships/customXml" Target="../ink/ink220.xml"/><Relationship Id="rId291" Type="http://schemas.openxmlformats.org/officeDocument/2006/relationships/customXml" Target="../ink/ink273.xml"/><Relationship Id="rId305" Type="http://schemas.openxmlformats.org/officeDocument/2006/relationships/customXml" Target="../ink/ink287.xml"/><Relationship Id="rId347" Type="http://schemas.openxmlformats.org/officeDocument/2006/relationships/customXml" Target="../ink/ink329.xml"/><Relationship Id="rId44" Type="http://schemas.openxmlformats.org/officeDocument/2006/relationships/customXml" Target="../ink/ink26.xml"/><Relationship Id="rId86" Type="http://schemas.openxmlformats.org/officeDocument/2006/relationships/customXml" Target="../ink/ink68.xml"/><Relationship Id="rId151" Type="http://schemas.openxmlformats.org/officeDocument/2006/relationships/customXml" Target="../ink/ink133.xml"/><Relationship Id="rId193" Type="http://schemas.openxmlformats.org/officeDocument/2006/relationships/customXml" Target="../ink/ink175.xml"/><Relationship Id="rId207" Type="http://schemas.openxmlformats.org/officeDocument/2006/relationships/customXml" Target="../ink/ink189.xml"/><Relationship Id="rId249" Type="http://schemas.openxmlformats.org/officeDocument/2006/relationships/customXml" Target="../ink/ink231.xml"/><Relationship Id="rId13" Type="http://schemas.openxmlformats.org/officeDocument/2006/relationships/customXml" Target="../ink/ink5.xml"/><Relationship Id="rId109" Type="http://schemas.openxmlformats.org/officeDocument/2006/relationships/customXml" Target="../ink/ink91.xml"/><Relationship Id="rId260" Type="http://schemas.openxmlformats.org/officeDocument/2006/relationships/customXml" Target="../ink/ink242.xml"/><Relationship Id="rId316" Type="http://schemas.openxmlformats.org/officeDocument/2006/relationships/customXml" Target="../ink/ink298.xml"/><Relationship Id="rId55" Type="http://schemas.openxmlformats.org/officeDocument/2006/relationships/customXml" Target="../ink/ink37.xml"/><Relationship Id="rId97" Type="http://schemas.openxmlformats.org/officeDocument/2006/relationships/customXml" Target="../ink/ink79.xml"/><Relationship Id="rId120" Type="http://schemas.openxmlformats.org/officeDocument/2006/relationships/customXml" Target="../ink/ink102.xml"/><Relationship Id="rId358" Type="http://schemas.openxmlformats.org/officeDocument/2006/relationships/customXml" Target="../ink/ink340.xml"/><Relationship Id="rId162" Type="http://schemas.openxmlformats.org/officeDocument/2006/relationships/customXml" Target="../ink/ink144.xml"/><Relationship Id="rId218" Type="http://schemas.openxmlformats.org/officeDocument/2006/relationships/customXml" Target="../ink/ink200.xml"/><Relationship Id="rId271" Type="http://schemas.openxmlformats.org/officeDocument/2006/relationships/customXml" Target="../ink/ink253.xml"/><Relationship Id="rId24" Type="http://schemas.openxmlformats.org/officeDocument/2006/relationships/image" Target="../media/image41.png"/><Relationship Id="rId66" Type="http://schemas.openxmlformats.org/officeDocument/2006/relationships/customXml" Target="../ink/ink48.xml"/><Relationship Id="rId131" Type="http://schemas.openxmlformats.org/officeDocument/2006/relationships/customXml" Target="../ink/ink113.xml"/><Relationship Id="rId327" Type="http://schemas.openxmlformats.org/officeDocument/2006/relationships/customXml" Target="../ink/ink309.xml"/><Relationship Id="rId173" Type="http://schemas.openxmlformats.org/officeDocument/2006/relationships/customXml" Target="../ink/ink155.xml"/><Relationship Id="rId229" Type="http://schemas.openxmlformats.org/officeDocument/2006/relationships/customXml" Target="../ink/ink211.xml"/><Relationship Id="rId240" Type="http://schemas.openxmlformats.org/officeDocument/2006/relationships/customXml" Target="../ink/ink222.xml"/><Relationship Id="rId35" Type="http://schemas.openxmlformats.org/officeDocument/2006/relationships/customXml" Target="../ink/ink17.xml"/><Relationship Id="rId77" Type="http://schemas.openxmlformats.org/officeDocument/2006/relationships/customXml" Target="../ink/ink59.xml"/><Relationship Id="rId100" Type="http://schemas.openxmlformats.org/officeDocument/2006/relationships/customXml" Target="../ink/ink82.xml"/><Relationship Id="rId282" Type="http://schemas.openxmlformats.org/officeDocument/2006/relationships/customXml" Target="../ink/ink264.xml"/><Relationship Id="rId338" Type="http://schemas.openxmlformats.org/officeDocument/2006/relationships/customXml" Target="../ink/ink320.xml"/><Relationship Id="rId8" Type="http://schemas.openxmlformats.org/officeDocument/2006/relationships/image" Target="../media/image330.png"/><Relationship Id="rId142" Type="http://schemas.openxmlformats.org/officeDocument/2006/relationships/customXml" Target="../ink/ink124.xml"/><Relationship Id="rId184" Type="http://schemas.openxmlformats.org/officeDocument/2006/relationships/customXml" Target="../ink/ink166.xml"/><Relationship Id="rId251" Type="http://schemas.openxmlformats.org/officeDocument/2006/relationships/customXml" Target="../ink/ink233.xml"/><Relationship Id="rId46" Type="http://schemas.openxmlformats.org/officeDocument/2006/relationships/customXml" Target="../ink/ink28.xml"/><Relationship Id="rId293" Type="http://schemas.openxmlformats.org/officeDocument/2006/relationships/customXml" Target="../ink/ink275.xml"/><Relationship Id="rId307" Type="http://schemas.openxmlformats.org/officeDocument/2006/relationships/customXml" Target="../ink/ink289.xml"/><Relationship Id="rId349" Type="http://schemas.openxmlformats.org/officeDocument/2006/relationships/customXml" Target="../ink/ink331.xml"/><Relationship Id="rId88" Type="http://schemas.openxmlformats.org/officeDocument/2006/relationships/customXml" Target="../ink/ink70.xml"/><Relationship Id="rId111" Type="http://schemas.openxmlformats.org/officeDocument/2006/relationships/customXml" Target="../ink/ink93.xml"/><Relationship Id="rId153" Type="http://schemas.openxmlformats.org/officeDocument/2006/relationships/customXml" Target="../ink/ink135.xml"/><Relationship Id="rId195" Type="http://schemas.openxmlformats.org/officeDocument/2006/relationships/customXml" Target="../ink/ink177.xml"/><Relationship Id="rId209" Type="http://schemas.openxmlformats.org/officeDocument/2006/relationships/customXml" Target="../ink/ink191.xml"/><Relationship Id="rId360" Type="http://schemas.openxmlformats.org/officeDocument/2006/relationships/customXml" Target="../ink/ink34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25.png"/><Relationship Id="rId4" Type="http://schemas.openxmlformats.org/officeDocument/2006/relationships/image" Target="../media/image48.jpeg"/><Relationship Id="rId9" Type="http://schemas.openxmlformats.org/officeDocument/2006/relationships/image" Target="../media/image26.emf"/></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25.png"/><Relationship Id="rId4" Type="http://schemas.openxmlformats.org/officeDocument/2006/relationships/image" Target="../media/image48.jpeg"/><Relationship Id="rId9" Type="http://schemas.openxmlformats.org/officeDocument/2006/relationships/image" Target="../media/image26.emf"/></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25.png"/><Relationship Id="rId4" Type="http://schemas.openxmlformats.org/officeDocument/2006/relationships/image" Target="../media/image48.jpeg"/><Relationship Id="rId9" Type="http://schemas.openxmlformats.org/officeDocument/2006/relationships/image" Target="../media/image26.emf"/></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25.png"/><Relationship Id="rId4" Type="http://schemas.openxmlformats.org/officeDocument/2006/relationships/image" Target="../media/image48.jpeg"/><Relationship Id="rId9" Type="http://schemas.openxmlformats.org/officeDocument/2006/relationships/image" Target="../media/image26.emf"/></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4.jpeg"/><Relationship Id="rId7"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25.png"/><Relationship Id="rId4" Type="http://schemas.openxmlformats.org/officeDocument/2006/relationships/image" Target="../media/image48.jpeg"/><Relationship Id="rId9"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20.png"/><Relationship Id="rId7" Type="http://schemas.openxmlformats.org/officeDocument/2006/relationships/image" Target="../media/image8.png"/><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12.jpeg"/><Relationship Id="rId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F30D-53B9-BA45-AC55-6B8B4274D06F}"/>
              </a:ext>
            </a:extLst>
          </p:cNvPr>
          <p:cNvSpPr>
            <a:spLocks noGrp="1"/>
          </p:cNvSpPr>
          <p:nvPr>
            <p:ph type="ctrTitle"/>
          </p:nvPr>
        </p:nvSpPr>
        <p:spPr/>
        <p:txBody>
          <a:bodyPr>
            <a:normAutofit/>
          </a:bodyPr>
          <a:lstStyle/>
          <a:p>
            <a:r>
              <a:rPr lang="en-GB" sz="7200" dirty="0"/>
              <a:t>The Sports Scientist</a:t>
            </a:r>
          </a:p>
        </p:txBody>
      </p:sp>
      <p:sp>
        <p:nvSpPr>
          <p:cNvPr id="3" name="Subtitle 2">
            <a:extLst>
              <a:ext uri="{FF2B5EF4-FFF2-40B4-BE49-F238E27FC236}">
                <a16:creationId xmlns:a16="http://schemas.microsoft.com/office/drawing/2014/main" id="{5AF9EBF6-FB65-5948-994D-AE62C0A522BB}"/>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23477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3087-45EE-24BA-ECF5-5BD32D715E5A}"/>
              </a:ext>
            </a:extLst>
          </p:cNvPr>
          <p:cNvSpPr>
            <a:spLocks noGrp="1"/>
          </p:cNvSpPr>
          <p:nvPr>
            <p:ph type="title"/>
          </p:nvPr>
        </p:nvSpPr>
        <p:spPr>
          <a:xfrm>
            <a:off x="6252210" y="1026481"/>
            <a:ext cx="5371754" cy="1325563"/>
          </a:xfrm>
        </p:spPr>
        <p:txBody>
          <a:bodyPr>
            <a:noAutofit/>
          </a:bodyPr>
          <a:lstStyle/>
          <a:p>
            <a:r>
              <a:rPr lang="en-GB" sz="4000" i="0" dirty="0">
                <a:solidFill>
                  <a:srgbClr val="0B0C0C"/>
                </a:solidFill>
                <a:effectLst/>
                <a:latin typeface="+mn-lt"/>
              </a:rPr>
              <a:t>Sport psychologists</a:t>
            </a:r>
            <a:br>
              <a:rPr lang="en-GB" sz="3600" b="1" i="0" dirty="0">
                <a:solidFill>
                  <a:srgbClr val="0B0C0C"/>
                </a:solidFill>
                <a:effectLst/>
                <a:latin typeface="GDS Transport"/>
              </a:rPr>
            </a:br>
            <a:endParaRPr lang="en-GB" sz="3600" dirty="0"/>
          </a:p>
        </p:txBody>
      </p:sp>
      <p:sp>
        <p:nvSpPr>
          <p:cNvPr id="3" name="Content Placeholder 2">
            <a:extLst>
              <a:ext uri="{FF2B5EF4-FFF2-40B4-BE49-F238E27FC236}">
                <a16:creationId xmlns:a16="http://schemas.microsoft.com/office/drawing/2014/main" id="{A8410BBB-DBCE-E454-38A1-3D87CA361BB9}"/>
              </a:ext>
            </a:extLst>
          </p:cNvPr>
          <p:cNvSpPr>
            <a:spLocks noGrp="1"/>
          </p:cNvSpPr>
          <p:nvPr>
            <p:ph idx="1"/>
          </p:nvPr>
        </p:nvSpPr>
        <p:spPr>
          <a:xfrm>
            <a:off x="6252210" y="2117582"/>
            <a:ext cx="5371754" cy="3091509"/>
          </a:xfrm>
        </p:spPr>
        <p:txBody>
          <a:bodyPr>
            <a:normAutofit/>
          </a:bodyPr>
          <a:lstStyle/>
          <a:p>
            <a:pPr marL="0" indent="0">
              <a:buNone/>
            </a:pPr>
            <a:r>
              <a:rPr lang="en-GB" dirty="0">
                <a:solidFill>
                  <a:srgbClr val="0B0C0C"/>
                </a:solidFill>
                <a:latin typeface="+mn-lt"/>
              </a:rPr>
              <a:t>Helps athletes improve their mindset by boosting confidence and focus, making them feel like they can win.</a:t>
            </a:r>
            <a:endParaRPr lang="en-GB" dirty="0"/>
          </a:p>
        </p:txBody>
      </p:sp>
      <p:pic>
        <p:nvPicPr>
          <p:cNvPr id="2050" name="Picture 2">
            <a:extLst>
              <a:ext uri="{FF2B5EF4-FFF2-40B4-BE49-F238E27FC236}">
                <a16:creationId xmlns:a16="http://schemas.microsoft.com/office/drawing/2014/main" id="{0FA9E1E9-8B6D-303E-D8D6-6A5B465161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031" y="1904878"/>
            <a:ext cx="5280263" cy="351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3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0B-04C0-3015-D015-FFA104326955}"/>
              </a:ext>
            </a:extLst>
          </p:cNvPr>
          <p:cNvSpPr>
            <a:spLocks noGrp="1"/>
          </p:cNvSpPr>
          <p:nvPr>
            <p:ph type="title"/>
          </p:nvPr>
        </p:nvSpPr>
        <p:spPr>
          <a:xfrm>
            <a:off x="6003255" y="374971"/>
            <a:ext cx="5140995" cy="1325563"/>
          </a:xfrm>
        </p:spPr>
        <p:txBody>
          <a:bodyPr>
            <a:normAutofit/>
          </a:bodyPr>
          <a:lstStyle/>
          <a:p>
            <a:r>
              <a:rPr lang="en-GB" sz="4000" dirty="0"/>
              <a:t>Sports </a:t>
            </a:r>
            <a:r>
              <a:rPr lang="en-GB" sz="4000" dirty="0">
                <a:solidFill>
                  <a:srgbClr val="0B0C0C"/>
                </a:solidFill>
                <a:latin typeface="GDS Transport"/>
              </a:rPr>
              <a:t>p</a:t>
            </a:r>
            <a:r>
              <a:rPr lang="en-GB" sz="4000" b="0" i="0" dirty="0">
                <a:solidFill>
                  <a:srgbClr val="0B0C0C"/>
                </a:solidFill>
                <a:effectLst/>
                <a:latin typeface="GDS Transport"/>
              </a:rPr>
              <a:t>hysiotherapists</a:t>
            </a:r>
            <a:endParaRPr lang="en-GB" sz="4000" dirty="0"/>
          </a:p>
        </p:txBody>
      </p:sp>
      <p:sp>
        <p:nvSpPr>
          <p:cNvPr id="3" name="Content Placeholder 2">
            <a:extLst>
              <a:ext uri="{FF2B5EF4-FFF2-40B4-BE49-F238E27FC236}">
                <a16:creationId xmlns:a16="http://schemas.microsoft.com/office/drawing/2014/main" id="{54A1B27F-4315-AFED-9A0A-64BCDE26F590}"/>
              </a:ext>
            </a:extLst>
          </p:cNvPr>
          <p:cNvSpPr>
            <a:spLocks noGrp="1"/>
          </p:cNvSpPr>
          <p:nvPr>
            <p:ph idx="1"/>
          </p:nvPr>
        </p:nvSpPr>
        <p:spPr>
          <a:xfrm>
            <a:off x="6003255" y="2353210"/>
            <a:ext cx="5931824" cy="2362722"/>
          </a:xfrm>
        </p:spPr>
        <p:txBody>
          <a:bodyPr>
            <a:normAutofit/>
          </a:bodyPr>
          <a:lstStyle/>
          <a:p>
            <a:pPr marL="0" indent="0">
              <a:buNone/>
            </a:pPr>
            <a:r>
              <a:rPr lang="en-GB" b="0" i="0" dirty="0">
                <a:solidFill>
                  <a:srgbClr val="0B0C0C"/>
                </a:solidFill>
                <a:effectLst/>
                <a:latin typeface="GDS Transport"/>
              </a:rPr>
              <a:t>Helps athletes recover from injuries and stay strong by giving exercises and treatments.</a:t>
            </a:r>
            <a:endParaRPr lang="en-GB" dirty="0"/>
          </a:p>
        </p:txBody>
      </p:sp>
      <p:pic>
        <p:nvPicPr>
          <p:cNvPr id="1026" name="Picture 2" descr="The FA">
            <a:extLst>
              <a:ext uri="{FF2B5EF4-FFF2-40B4-BE49-F238E27FC236}">
                <a16:creationId xmlns:a16="http://schemas.microsoft.com/office/drawing/2014/main" id="{627EDD44-BE31-8D66-E2AC-27BB0B4A68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603" y="2039944"/>
            <a:ext cx="5314231" cy="298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10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7DE9-03EB-D44B-48F1-C8A7620017EE}"/>
              </a:ext>
            </a:extLst>
          </p:cNvPr>
          <p:cNvSpPr>
            <a:spLocks noGrp="1"/>
          </p:cNvSpPr>
          <p:nvPr>
            <p:ph type="title"/>
          </p:nvPr>
        </p:nvSpPr>
        <p:spPr>
          <a:xfrm>
            <a:off x="6399720" y="631935"/>
            <a:ext cx="4203735" cy="1325563"/>
          </a:xfrm>
        </p:spPr>
        <p:txBody>
          <a:bodyPr>
            <a:normAutofit/>
          </a:bodyPr>
          <a:lstStyle/>
          <a:p>
            <a:r>
              <a:rPr lang="en-GB" sz="4000" dirty="0"/>
              <a:t>Sports Dietician</a:t>
            </a:r>
          </a:p>
        </p:txBody>
      </p:sp>
      <p:sp>
        <p:nvSpPr>
          <p:cNvPr id="3" name="Content Placeholder 2">
            <a:extLst>
              <a:ext uri="{FF2B5EF4-FFF2-40B4-BE49-F238E27FC236}">
                <a16:creationId xmlns:a16="http://schemas.microsoft.com/office/drawing/2014/main" id="{0D8153AE-48CA-9C27-F741-618F337A5B25}"/>
              </a:ext>
            </a:extLst>
          </p:cNvPr>
          <p:cNvSpPr>
            <a:spLocks noGrp="1"/>
          </p:cNvSpPr>
          <p:nvPr>
            <p:ph idx="1"/>
          </p:nvPr>
        </p:nvSpPr>
        <p:spPr>
          <a:xfrm>
            <a:off x="6399720" y="2205670"/>
            <a:ext cx="5371754" cy="2446659"/>
          </a:xfrm>
        </p:spPr>
        <p:txBody>
          <a:bodyPr>
            <a:normAutofit/>
          </a:bodyPr>
          <a:lstStyle/>
          <a:p>
            <a:pPr marL="0" indent="0">
              <a:buNone/>
            </a:pPr>
            <a:r>
              <a:rPr lang="en-GB" dirty="0"/>
              <a:t>Teaches athletes how food affects their health and helps them pick better foods to eat.</a:t>
            </a:r>
          </a:p>
        </p:txBody>
      </p:sp>
      <p:pic>
        <p:nvPicPr>
          <p:cNvPr id="7" name="Picture 6" descr="A person holding a cup on a track&#10;&#10;Description automatically generated">
            <a:extLst>
              <a:ext uri="{FF2B5EF4-FFF2-40B4-BE49-F238E27FC236}">
                <a16:creationId xmlns:a16="http://schemas.microsoft.com/office/drawing/2014/main" id="{8821B476-3148-D86C-5DEA-372DE3632D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043" y="0"/>
            <a:ext cx="5143500" cy="6858000"/>
          </a:xfrm>
          <a:prstGeom prst="rect">
            <a:avLst/>
          </a:prstGeom>
        </p:spPr>
      </p:pic>
    </p:spTree>
    <p:extLst>
      <p:ext uri="{BB962C8B-B14F-4D97-AF65-F5344CB8AC3E}">
        <p14:creationId xmlns:p14="http://schemas.microsoft.com/office/powerpoint/2010/main" val="351716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73DB-825A-B761-06F5-1AFFBD4FAD5A}"/>
              </a:ext>
            </a:extLst>
          </p:cNvPr>
          <p:cNvSpPr>
            <a:spLocks noGrp="1"/>
          </p:cNvSpPr>
          <p:nvPr>
            <p:ph type="title"/>
          </p:nvPr>
        </p:nvSpPr>
        <p:spPr/>
        <p:txBody>
          <a:bodyPr/>
          <a:lstStyle/>
          <a:p>
            <a:r>
              <a:rPr lang="en-GB" dirty="0"/>
              <a:t>Attributes</a:t>
            </a:r>
          </a:p>
        </p:txBody>
      </p:sp>
      <p:sp>
        <p:nvSpPr>
          <p:cNvPr id="3" name="Content Placeholder 2">
            <a:extLst>
              <a:ext uri="{FF2B5EF4-FFF2-40B4-BE49-F238E27FC236}">
                <a16:creationId xmlns:a16="http://schemas.microsoft.com/office/drawing/2014/main" id="{BBC542D6-841B-325C-C8B4-0658E6466F15}"/>
              </a:ext>
            </a:extLst>
          </p:cNvPr>
          <p:cNvSpPr>
            <a:spLocks noGrp="1"/>
          </p:cNvSpPr>
          <p:nvPr>
            <p:ph idx="1"/>
          </p:nvPr>
        </p:nvSpPr>
        <p:spPr/>
        <p:txBody>
          <a:bodyPr/>
          <a:lstStyle/>
          <a:p>
            <a:r>
              <a:rPr lang="en-GB" dirty="0"/>
              <a:t>Observant</a:t>
            </a:r>
          </a:p>
          <a:p>
            <a:r>
              <a:rPr lang="en-GB" dirty="0"/>
              <a:t>Logical</a:t>
            </a:r>
          </a:p>
          <a:p>
            <a:r>
              <a:rPr lang="en-GB" dirty="0"/>
              <a:t>Communicator</a:t>
            </a:r>
          </a:p>
        </p:txBody>
      </p:sp>
      <p:pic>
        <p:nvPicPr>
          <p:cNvPr id="4" name="Picture 3">
            <a:extLst>
              <a:ext uri="{FF2B5EF4-FFF2-40B4-BE49-F238E27FC236}">
                <a16:creationId xmlns:a16="http://schemas.microsoft.com/office/drawing/2014/main" id="{1714E84E-00F0-F36D-ECB3-CD4B06DDF6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9081" y="0"/>
            <a:ext cx="8229938" cy="6858000"/>
          </a:xfrm>
          <a:prstGeom prst="rect">
            <a:avLst/>
          </a:prstGeom>
        </p:spPr>
      </p:pic>
    </p:spTree>
    <p:extLst>
      <p:ext uri="{BB962C8B-B14F-4D97-AF65-F5344CB8AC3E}">
        <p14:creationId xmlns:p14="http://schemas.microsoft.com/office/powerpoint/2010/main" val="4027990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17E1-F576-4452-407A-65A9BDE19B3C}"/>
              </a:ext>
            </a:extLst>
          </p:cNvPr>
          <p:cNvSpPr>
            <a:spLocks noGrp="1"/>
          </p:cNvSpPr>
          <p:nvPr>
            <p:ph type="title"/>
          </p:nvPr>
        </p:nvSpPr>
        <p:spPr/>
        <p:txBody>
          <a:bodyPr/>
          <a:lstStyle/>
          <a:p>
            <a:r>
              <a:rPr lang="en-GB" dirty="0"/>
              <a:t>Today’s skills</a:t>
            </a:r>
          </a:p>
        </p:txBody>
      </p:sp>
      <p:sp>
        <p:nvSpPr>
          <p:cNvPr id="3" name="Content Placeholder 2">
            <a:extLst>
              <a:ext uri="{FF2B5EF4-FFF2-40B4-BE49-F238E27FC236}">
                <a16:creationId xmlns:a16="http://schemas.microsoft.com/office/drawing/2014/main" id="{033DF0C1-EB50-DCC7-8A5F-BC22DD5FD907}"/>
              </a:ext>
            </a:extLst>
          </p:cNvPr>
          <p:cNvSpPr>
            <a:spLocks noGrp="1"/>
          </p:cNvSpPr>
          <p:nvPr>
            <p:ph idx="1"/>
          </p:nvPr>
        </p:nvSpPr>
        <p:spPr/>
        <p:txBody>
          <a:bodyPr/>
          <a:lstStyle/>
          <a:p>
            <a:r>
              <a:rPr lang="en-GB" dirty="0"/>
              <a:t>Observant</a:t>
            </a:r>
          </a:p>
          <a:p>
            <a:r>
              <a:rPr lang="en-GB" dirty="0"/>
              <a:t>Logical</a:t>
            </a:r>
          </a:p>
          <a:p>
            <a:r>
              <a:rPr lang="en-GB" dirty="0"/>
              <a:t>Communicator</a:t>
            </a:r>
          </a:p>
          <a:p>
            <a:endParaRPr lang="en-GB" dirty="0"/>
          </a:p>
        </p:txBody>
      </p:sp>
      <p:pic>
        <p:nvPicPr>
          <p:cNvPr id="7" name="Picture 6" descr="A person and person in a gym&#10;&#10;Description automatically generated">
            <a:extLst>
              <a:ext uri="{FF2B5EF4-FFF2-40B4-BE49-F238E27FC236}">
                <a16:creationId xmlns:a16="http://schemas.microsoft.com/office/drawing/2014/main" id="{63E08B0E-1655-F1EA-EED7-AD8C43AAE9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79652" y="0"/>
            <a:ext cx="5712348" cy="6911942"/>
          </a:xfrm>
          <a:prstGeom prst="rect">
            <a:avLst/>
          </a:prstGeom>
        </p:spPr>
      </p:pic>
    </p:spTree>
    <p:extLst>
      <p:ext uri="{BB962C8B-B14F-4D97-AF65-F5344CB8AC3E}">
        <p14:creationId xmlns:p14="http://schemas.microsoft.com/office/powerpoint/2010/main" val="59062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up on a track&#10;&#10;Description automatically generated">
            <a:extLst>
              <a:ext uri="{FF2B5EF4-FFF2-40B4-BE49-F238E27FC236}">
                <a16:creationId xmlns:a16="http://schemas.microsoft.com/office/drawing/2014/main" id="{9BC08C30-BD88-ABB8-244D-52B953FC7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0176" y="982176"/>
            <a:ext cx="3670235" cy="4893647"/>
          </a:xfrm>
          <a:prstGeom prst="rect">
            <a:avLst/>
          </a:prstGeom>
        </p:spPr>
      </p:pic>
      <p:sp>
        <p:nvSpPr>
          <p:cNvPr id="8" name="TextBox 7">
            <a:extLst>
              <a:ext uri="{FF2B5EF4-FFF2-40B4-BE49-F238E27FC236}">
                <a16:creationId xmlns:a16="http://schemas.microsoft.com/office/drawing/2014/main" id="{6E0CF736-D8C5-37F9-23FE-4CDBB020180A}"/>
              </a:ext>
            </a:extLst>
          </p:cNvPr>
          <p:cNvSpPr txBox="1"/>
          <p:nvPr/>
        </p:nvSpPr>
        <p:spPr>
          <a:xfrm>
            <a:off x="372533" y="982176"/>
            <a:ext cx="6096000" cy="4893647"/>
          </a:xfrm>
          <a:prstGeom prst="rect">
            <a:avLst/>
          </a:prstGeom>
          <a:noFill/>
        </p:spPr>
        <p:txBody>
          <a:bodyPr wrap="square">
            <a:spAutoFit/>
          </a:bodyPr>
          <a:lstStyle/>
          <a:p>
            <a:pPr algn="l"/>
            <a:r>
              <a:rPr lang="en-GB" sz="2400" b="0" i="0" u="none" strike="noStrike" dirty="0">
                <a:solidFill>
                  <a:srgbClr val="000000"/>
                </a:solidFill>
                <a:effectLst/>
              </a:rPr>
              <a:t>“As a sports scientist, I take something called baseline measurements to find out how strong, fast, or fit athletes are at the start.</a:t>
            </a:r>
          </a:p>
          <a:p>
            <a:pPr algn="l"/>
            <a:endParaRPr lang="en-GB" sz="2400" dirty="0">
              <a:solidFill>
                <a:srgbClr val="000000"/>
              </a:solidFill>
            </a:endParaRPr>
          </a:p>
          <a:p>
            <a:pPr algn="l"/>
            <a:r>
              <a:rPr lang="en-GB" sz="2400" b="0" i="0" u="none" strike="noStrike" dirty="0">
                <a:solidFill>
                  <a:srgbClr val="000000"/>
                </a:solidFill>
                <a:effectLst/>
              </a:rPr>
              <a:t>These measurements are our 'starting points' and help us see how much you improve after all their practice. We might take their heart rate, see how high they can jump, or measure how strong they are.</a:t>
            </a:r>
          </a:p>
          <a:p>
            <a:pPr algn="l"/>
            <a:endParaRPr lang="en-GB" sz="2400" dirty="0">
              <a:solidFill>
                <a:srgbClr val="000000"/>
              </a:solidFill>
            </a:endParaRPr>
          </a:p>
          <a:p>
            <a:pPr algn="l"/>
            <a:r>
              <a:rPr lang="en-GB" sz="2400" b="0" i="0" u="none" strike="noStrike" dirty="0">
                <a:solidFill>
                  <a:srgbClr val="000000"/>
                </a:solidFill>
                <a:effectLst/>
              </a:rPr>
              <a:t>Later, after athletes train, we measure again and compare the results. This way, we can see how much they’ve changed.”</a:t>
            </a:r>
          </a:p>
        </p:txBody>
      </p:sp>
      <p:sp>
        <p:nvSpPr>
          <p:cNvPr id="9" name="TextBox 8">
            <a:extLst>
              <a:ext uri="{FF2B5EF4-FFF2-40B4-BE49-F238E27FC236}">
                <a16:creationId xmlns:a16="http://schemas.microsoft.com/office/drawing/2014/main" id="{AF981CE5-BCC0-0174-28A0-EABE08D05CA0}"/>
              </a:ext>
            </a:extLst>
          </p:cNvPr>
          <p:cNvSpPr txBox="1"/>
          <p:nvPr/>
        </p:nvSpPr>
        <p:spPr>
          <a:xfrm>
            <a:off x="7579227" y="6045200"/>
            <a:ext cx="3332131" cy="369332"/>
          </a:xfrm>
          <a:prstGeom prst="rect">
            <a:avLst/>
          </a:prstGeom>
          <a:noFill/>
        </p:spPr>
        <p:txBody>
          <a:bodyPr wrap="none" rtlCol="0">
            <a:spAutoFit/>
          </a:bodyPr>
          <a:lstStyle/>
          <a:p>
            <a:r>
              <a:rPr lang="en-GB" dirty="0"/>
              <a:t>Renee McGregor, Sports Dietician</a:t>
            </a:r>
          </a:p>
        </p:txBody>
      </p:sp>
    </p:spTree>
    <p:extLst>
      <p:ext uri="{BB962C8B-B14F-4D97-AF65-F5344CB8AC3E}">
        <p14:creationId xmlns:p14="http://schemas.microsoft.com/office/powerpoint/2010/main" val="2128281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mpass&#10;&#10;Description automatically generated">
            <a:extLst>
              <a:ext uri="{FF2B5EF4-FFF2-40B4-BE49-F238E27FC236}">
                <a16:creationId xmlns:a16="http://schemas.microsoft.com/office/drawing/2014/main" id="{D1EC687D-0137-B7D9-DDEF-2124CFC57E3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34461" y="485198"/>
            <a:ext cx="7880391" cy="5887603"/>
          </a:xfrm>
          <a:prstGeom prst="rect">
            <a:avLst/>
          </a:prstGeom>
        </p:spPr>
      </p:pic>
      <p:sp>
        <p:nvSpPr>
          <p:cNvPr id="9" name="Rectangle 8">
            <a:extLst>
              <a:ext uri="{FF2B5EF4-FFF2-40B4-BE49-F238E27FC236}">
                <a16:creationId xmlns:a16="http://schemas.microsoft.com/office/drawing/2014/main" id="{FB2DAA82-29CE-A467-89B2-45929FEE20A1}"/>
              </a:ext>
            </a:extLst>
          </p:cNvPr>
          <p:cNvSpPr/>
          <p:nvPr/>
        </p:nvSpPr>
        <p:spPr>
          <a:xfrm>
            <a:off x="5265174" y="1769806"/>
            <a:ext cx="3067665" cy="4778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Untitled-2-2">
            <a:hlinkClick r:id="" action="ppaction://media"/>
            <a:extLst>
              <a:ext uri="{FF2B5EF4-FFF2-40B4-BE49-F238E27FC236}">
                <a16:creationId xmlns:a16="http://schemas.microsoft.com/office/drawing/2014/main" id="{7C517A07-C03C-2367-2B24-EDE23558F2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24976" y="587746"/>
            <a:ext cx="4628044" cy="5785055"/>
          </a:xfrm>
          <a:prstGeom prst="rect">
            <a:avLst/>
          </a:prstGeom>
        </p:spPr>
      </p:pic>
    </p:spTree>
    <p:extLst>
      <p:ext uri="{BB962C8B-B14F-4D97-AF65-F5344CB8AC3E}">
        <p14:creationId xmlns:p14="http://schemas.microsoft.com/office/powerpoint/2010/main" val="43411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nger with a pulse rate monitor&#10;&#10;Description automatically generated">
            <a:extLst>
              <a:ext uri="{FF2B5EF4-FFF2-40B4-BE49-F238E27FC236}">
                <a16:creationId xmlns:a16="http://schemas.microsoft.com/office/drawing/2014/main" id="{43F5A7E4-B4C8-5DE2-59D3-0BC8EC9CE8C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406" y="1188835"/>
            <a:ext cx="7160138" cy="5669165"/>
          </a:xfrm>
          <a:prstGeom prst="rect">
            <a:avLst/>
          </a:prstGeom>
        </p:spPr>
      </p:pic>
      <p:sp>
        <p:nvSpPr>
          <p:cNvPr id="8" name="TextBox 7">
            <a:extLst>
              <a:ext uri="{FF2B5EF4-FFF2-40B4-BE49-F238E27FC236}">
                <a16:creationId xmlns:a16="http://schemas.microsoft.com/office/drawing/2014/main" id="{FB34009A-122B-A325-097E-5EA5580FA4D2}"/>
              </a:ext>
            </a:extLst>
          </p:cNvPr>
          <p:cNvSpPr txBox="1"/>
          <p:nvPr/>
        </p:nvSpPr>
        <p:spPr>
          <a:xfrm>
            <a:off x="218730" y="376424"/>
            <a:ext cx="4263668" cy="707886"/>
          </a:xfrm>
          <a:prstGeom prst="rect">
            <a:avLst/>
          </a:prstGeom>
          <a:noFill/>
        </p:spPr>
        <p:txBody>
          <a:bodyPr wrap="none" rtlCol="0">
            <a:spAutoFit/>
          </a:bodyPr>
          <a:lstStyle/>
          <a:p>
            <a:r>
              <a:rPr lang="en-GB" sz="4000" dirty="0"/>
              <a:t>Heart Rate Baseline</a:t>
            </a:r>
          </a:p>
        </p:txBody>
      </p:sp>
      <p:pic>
        <p:nvPicPr>
          <p:cNvPr id="10" name="Untitled-2">
            <a:hlinkClick r:id="" action="ppaction://media"/>
            <a:extLst>
              <a:ext uri="{FF2B5EF4-FFF2-40B4-BE49-F238E27FC236}">
                <a16:creationId xmlns:a16="http://schemas.microsoft.com/office/drawing/2014/main" id="{CC960C99-2309-5E70-866B-EDF6D17DC44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90338" y="1188835"/>
            <a:ext cx="4693623" cy="4693623"/>
          </a:xfrm>
          <a:prstGeom prst="rect">
            <a:avLst/>
          </a:prstGeom>
        </p:spPr>
      </p:pic>
    </p:spTree>
    <p:extLst>
      <p:ext uri="{BB962C8B-B14F-4D97-AF65-F5344CB8AC3E}">
        <p14:creationId xmlns:p14="http://schemas.microsoft.com/office/powerpoint/2010/main" val="237748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6442-70C3-1303-46A8-4B1399C684F6}"/>
              </a:ext>
            </a:extLst>
          </p:cNvPr>
          <p:cNvSpPr>
            <a:spLocks noGrp="1"/>
          </p:cNvSpPr>
          <p:nvPr>
            <p:ph type="title"/>
          </p:nvPr>
        </p:nvSpPr>
        <p:spPr/>
        <p:txBody>
          <a:bodyPr/>
          <a:lstStyle/>
          <a:p>
            <a:r>
              <a:rPr lang="en-GB" dirty="0"/>
              <a:t>Jump Height Baseline Baseline</a:t>
            </a:r>
          </a:p>
        </p:txBody>
      </p:sp>
      <p:pic>
        <p:nvPicPr>
          <p:cNvPr id="4" name="Picture 3" descr="A person standing next to a chart&#10;&#10;Description automatically generated">
            <a:extLst>
              <a:ext uri="{FF2B5EF4-FFF2-40B4-BE49-F238E27FC236}">
                <a16:creationId xmlns:a16="http://schemas.microsoft.com/office/drawing/2014/main" id="{88DBD999-EFE0-A960-0E6B-D0B002A049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8370" y="2032095"/>
            <a:ext cx="4418367" cy="4395996"/>
          </a:xfrm>
          <a:prstGeom prst="rect">
            <a:avLst/>
          </a:prstGeom>
        </p:spPr>
      </p:pic>
    </p:spTree>
    <p:extLst>
      <p:ext uri="{BB962C8B-B14F-4D97-AF65-F5344CB8AC3E}">
        <p14:creationId xmlns:p14="http://schemas.microsoft.com/office/powerpoint/2010/main" val="1233915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3AEC29-C1D8-30DC-E700-C284B9A914C9}"/>
              </a:ext>
            </a:extLst>
          </p:cNvPr>
          <p:cNvSpPr>
            <a:spLocks noGrp="1"/>
          </p:cNvSpPr>
          <p:nvPr>
            <p:ph type="title"/>
          </p:nvPr>
        </p:nvSpPr>
        <p:spPr/>
        <p:txBody>
          <a:bodyPr/>
          <a:lstStyle/>
          <a:p>
            <a:r>
              <a:rPr lang="en-GB" dirty="0"/>
              <a:t>Analysis</a:t>
            </a:r>
          </a:p>
        </p:txBody>
      </p:sp>
      <p:grpSp>
        <p:nvGrpSpPr>
          <p:cNvPr id="12" name="Group 11">
            <a:extLst>
              <a:ext uri="{FF2B5EF4-FFF2-40B4-BE49-F238E27FC236}">
                <a16:creationId xmlns:a16="http://schemas.microsoft.com/office/drawing/2014/main" id="{3DAE0C59-30A0-F962-0942-B8921F65E2A7}"/>
              </a:ext>
            </a:extLst>
          </p:cNvPr>
          <p:cNvGrpSpPr/>
          <p:nvPr/>
        </p:nvGrpSpPr>
        <p:grpSpPr>
          <a:xfrm>
            <a:off x="12755101" y="935352"/>
            <a:ext cx="7063351" cy="6937481"/>
            <a:chOff x="5549629" y="935352"/>
            <a:chExt cx="7063351" cy="6937481"/>
          </a:xfrm>
        </p:grpSpPr>
        <p:pic>
          <p:nvPicPr>
            <p:cNvPr id="7" name="Picture 6" descr="A graph of hand and fingers&#10;&#10;Description automatically generated with medium confidence">
              <a:extLst>
                <a:ext uri="{FF2B5EF4-FFF2-40B4-BE49-F238E27FC236}">
                  <a16:creationId xmlns:a16="http://schemas.microsoft.com/office/drawing/2014/main" id="{D802726F-C657-516A-968F-AD15728AED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7554" y="935352"/>
              <a:ext cx="5527964" cy="5559107"/>
            </a:xfrm>
            <a:prstGeom prst="rect">
              <a:avLst/>
            </a:prstGeom>
          </p:spPr>
        </p:pic>
        <p:sp>
          <p:nvSpPr>
            <p:cNvPr id="10" name="Rectangle 9">
              <a:extLst>
                <a:ext uri="{FF2B5EF4-FFF2-40B4-BE49-F238E27FC236}">
                  <a16:creationId xmlns:a16="http://schemas.microsoft.com/office/drawing/2014/main" id="{153A77D9-835E-07B8-101F-962F0C81193A}"/>
                </a:ext>
              </a:extLst>
            </p:cNvPr>
            <p:cNvSpPr/>
            <p:nvPr/>
          </p:nvSpPr>
          <p:spPr>
            <a:xfrm>
              <a:off x="5549629" y="5031678"/>
              <a:ext cx="1761105" cy="2756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CA23AA1-AD32-3E5F-41F3-93FAA1ECEC2E}"/>
                </a:ext>
              </a:extLst>
            </p:cNvPr>
            <p:cNvSpPr/>
            <p:nvPr/>
          </p:nvSpPr>
          <p:spPr>
            <a:xfrm>
              <a:off x="10851875" y="5116084"/>
              <a:ext cx="1761105" cy="2756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79163F57-3618-B665-C045-1B4485BD2AA7}"/>
              </a:ext>
            </a:extLst>
          </p:cNvPr>
          <p:cNvSpPr txBox="1"/>
          <p:nvPr/>
        </p:nvSpPr>
        <p:spPr>
          <a:xfrm>
            <a:off x="2077765" y="5191808"/>
            <a:ext cx="659346" cy="461665"/>
          </a:xfrm>
          <a:prstGeom prst="rect">
            <a:avLst/>
          </a:prstGeom>
          <a:noFill/>
        </p:spPr>
        <p:txBody>
          <a:bodyPr wrap="square" rtlCol="0">
            <a:spAutoFit/>
          </a:bodyPr>
          <a:lstStyle/>
          <a:p>
            <a:r>
              <a:rPr lang="en-GB" sz="2400" dirty="0">
                <a:latin typeface="Chalkboard" panose="03050602040202020205" pitchFamily="66" charset="77"/>
              </a:rPr>
              <a:t>19</a:t>
            </a:r>
          </a:p>
        </p:txBody>
      </p:sp>
      <p:grpSp>
        <p:nvGrpSpPr>
          <p:cNvPr id="2" name="Group 1">
            <a:extLst>
              <a:ext uri="{FF2B5EF4-FFF2-40B4-BE49-F238E27FC236}">
                <a16:creationId xmlns:a16="http://schemas.microsoft.com/office/drawing/2014/main" id="{6C481FFB-CE66-CC27-6EE6-008CC3FDE28E}"/>
              </a:ext>
            </a:extLst>
          </p:cNvPr>
          <p:cNvGrpSpPr/>
          <p:nvPr/>
        </p:nvGrpSpPr>
        <p:grpSpPr>
          <a:xfrm>
            <a:off x="568037" y="1554091"/>
            <a:ext cx="5847190" cy="4368557"/>
            <a:chOff x="576482" y="1944608"/>
            <a:chExt cx="4738984" cy="3540593"/>
          </a:xfrm>
        </p:grpSpPr>
        <p:pic>
          <p:nvPicPr>
            <p:cNvPr id="3" name="Picture 2" descr="A close-up of a compass&#10;&#10;Description automatically generated">
              <a:extLst>
                <a:ext uri="{FF2B5EF4-FFF2-40B4-BE49-F238E27FC236}">
                  <a16:creationId xmlns:a16="http://schemas.microsoft.com/office/drawing/2014/main" id="{65CB5264-D3C1-583B-5CC5-B835ACB7C66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6482" y="1944608"/>
              <a:ext cx="4738984" cy="3540593"/>
            </a:xfrm>
            <a:prstGeom prst="rect">
              <a:avLst/>
            </a:prstGeom>
          </p:spPr>
        </p:pic>
        <p:sp>
          <p:nvSpPr>
            <p:cNvPr id="4" name="Rectangle 3">
              <a:extLst>
                <a:ext uri="{FF2B5EF4-FFF2-40B4-BE49-F238E27FC236}">
                  <a16:creationId xmlns:a16="http://schemas.microsoft.com/office/drawing/2014/main" id="{3AFAAFD6-2599-89E1-4CD5-CBEE0154E075}"/>
                </a:ext>
              </a:extLst>
            </p:cNvPr>
            <p:cNvSpPr/>
            <p:nvPr/>
          </p:nvSpPr>
          <p:spPr>
            <a:xfrm>
              <a:off x="3554361" y="2670264"/>
              <a:ext cx="1761105" cy="2756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EDE1F74E-91FE-4476-8319-7DE4D354CCA6}"/>
              </a:ext>
            </a:extLst>
          </p:cNvPr>
          <p:cNvSpPr txBox="1"/>
          <p:nvPr/>
        </p:nvSpPr>
        <p:spPr>
          <a:xfrm>
            <a:off x="2123610" y="3670443"/>
            <a:ext cx="659346" cy="461665"/>
          </a:xfrm>
          <a:prstGeom prst="rect">
            <a:avLst/>
          </a:prstGeom>
          <a:noFill/>
        </p:spPr>
        <p:txBody>
          <a:bodyPr wrap="square" rtlCol="0">
            <a:spAutoFit/>
          </a:bodyPr>
          <a:lstStyle/>
          <a:p>
            <a:r>
              <a:rPr lang="en-GB" sz="2400" dirty="0">
                <a:latin typeface="Chalkboard" panose="03050602040202020205" pitchFamily="66" charset="77"/>
              </a:rPr>
              <a:t>12</a:t>
            </a:r>
          </a:p>
        </p:txBody>
      </p:sp>
      <p:sp>
        <p:nvSpPr>
          <p:cNvPr id="24" name="TextBox 23">
            <a:extLst>
              <a:ext uri="{FF2B5EF4-FFF2-40B4-BE49-F238E27FC236}">
                <a16:creationId xmlns:a16="http://schemas.microsoft.com/office/drawing/2014/main" id="{87C315E2-0DF8-B5C0-886C-F4E1027E9F59}"/>
              </a:ext>
            </a:extLst>
          </p:cNvPr>
          <p:cNvSpPr txBox="1"/>
          <p:nvPr/>
        </p:nvSpPr>
        <p:spPr>
          <a:xfrm>
            <a:off x="3161959" y="3670442"/>
            <a:ext cx="659346" cy="461665"/>
          </a:xfrm>
          <a:prstGeom prst="rect">
            <a:avLst/>
          </a:prstGeom>
          <a:noFill/>
        </p:spPr>
        <p:txBody>
          <a:bodyPr wrap="square" rtlCol="0">
            <a:spAutoFit/>
          </a:bodyPr>
          <a:lstStyle/>
          <a:p>
            <a:r>
              <a:rPr lang="en-GB" sz="2400" dirty="0">
                <a:latin typeface="Chalkboard" panose="03050602040202020205" pitchFamily="66" charset="77"/>
              </a:rPr>
              <a:t>14</a:t>
            </a:r>
          </a:p>
        </p:txBody>
      </p:sp>
      <p:sp>
        <p:nvSpPr>
          <p:cNvPr id="25" name="TextBox 24">
            <a:extLst>
              <a:ext uri="{FF2B5EF4-FFF2-40B4-BE49-F238E27FC236}">
                <a16:creationId xmlns:a16="http://schemas.microsoft.com/office/drawing/2014/main" id="{6AFE9B44-AA72-29F1-AEE8-305937F748D5}"/>
              </a:ext>
            </a:extLst>
          </p:cNvPr>
          <p:cNvSpPr txBox="1"/>
          <p:nvPr/>
        </p:nvSpPr>
        <p:spPr>
          <a:xfrm>
            <a:off x="2131066" y="4037528"/>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26" name="TextBox 25">
            <a:extLst>
              <a:ext uri="{FF2B5EF4-FFF2-40B4-BE49-F238E27FC236}">
                <a16:creationId xmlns:a16="http://schemas.microsoft.com/office/drawing/2014/main" id="{F898C5CF-EABE-552D-C4A6-7338AC8D17A5}"/>
              </a:ext>
            </a:extLst>
          </p:cNvPr>
          <p:cNvSpPr txBox="1"/>
          <p:nvPr/>
        </p:nvSpPr>
        <p:spPr>
          <a:xfrm>
            <a:off x="3143336" y="4037528"/>
            <a:ext cx="659346" cy="461665"/>
          </a:xfrm>
          <a:prstGeom prst="rect">
            <a:avLst/>
          </a:prstGeom>
          <a:noFill/>
        </p:spPr>
        <p:txBody>
          <a:bodyPr wrap="square" rtlCol="0">
            <a:spAutoFit/>
          </a:bodyPr>
          <a:lstStyle/>
          <a:p>
            <a:r>
              <a:rPr lang="en-GB" sz="2400" dirty="0">
                <a:latin typeface="Chalkboard" panose="03050602040202020205" pitchFamily="66" charset="77"/>
              </a:rPr>
              <a:t>13</a:t>
            </a:r>
          </a:p>
        </p:txBody>
      </p:sp>
      <p:sp>
        <p:nvSpPr>
          <p:cNvPr id="27" name="TextBox 26">
            <a:extLst>
              <a:ext uri="{FF2B5EF4-FFF2-40B4-BE49-F238E27FC236}">
                <a16:creationId xmlns:a16="http://schemas.microsoft.com/office/drawing/2014/main" id="{AE96E779-1534-2258-3DC0-8E4FDCFEC947}"/>
              </a:ext>
            </a:extLst>
          </p:cNvPr>
          <p:cNvSpPr txBox="1"/>
          <p:nvPr/>
        </p:nvSpPr>
        <p:spPr>
          <a:xfrm>
            <a:off x="2131561" y="4404613"/>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28" name="TextBox 27">
            <a:extLst>
              <a:ext uri="{FF2B5EF4-FFF2-40B4-BE49-F238E27FC236}">
                <a16:creationId xmlns:a16="http://schemas.microsoft.com/office/drawing/2014/main" id="{75D24D9A-A53C-B7D1-02B7-56D4513D6D26}"/>
              </a:ext>
            </a:extLst>
          </p:cNvPr>
          <p:cNvSpPr txBox="1"/>
          <p:nvPr/>
        </p:nvSpPr>
        <p:spPr>
          <a:xfrm>
            <a:off x="3134890" y="4465897"/>
            <a:ext cx="659346" cy="461665"/>
          </a:xfrm>
          <a:prstGeom prst="rect">
            <a:avLst/>
          </a:prstGeom>
          <a:noFill/>
        </p:spPr>
        <p:txBody>
          <a:bodyPr wrap="square" rtlCol="0">
            <a:spAutoFit/>
          </a:bodyPr>
          <a:lstStyle/>
          <a:p>
            <a:r>
              <a:rPr lang="en-GB" sz="2400" dirty="0">
                <a:latin typeface="Chalkboard" panose="03050602040202020205" pitchFamily="66" charset="77"/>
              </a:rPr>
              <a:t>10</a:t>
            </a:r>
          </a:p>
        </p:txBody>
      </p:sp>
      <p:sp>
        <p:nvSpPr>
          <p:cNvPr id="29" name="TextBox 28">
            <a:extLst>
              <a:ext uri="{FF2B5EF4-FFF2-40B4-BE49-F238E27FC236}">
                <a16:creationId xmlns:a16="http://schemas.microsoft.com/office/drawing/2014/main" id="{83B53308-5C54-D078-87B9-DD8A1867340F}"/>
              </a:ext>
            </a:extLst>
          </p:cNvPr>
          <p:cNvSpPr txBox="1"/>
          <p:nvPr/>
        </p:nvSpPr>
        <p:spPr>
          <a:xfrm>
            <a:off x="2151548" y="4824723"/>
            <a:ext cx="659346" cy="461665"/>
          </a:xfrm>
          <a:prstGeom prst="rect">
            <a:avLst/>
          </a:prstGeom>
          <a:noFill/>
        </p:spPr>
        <p:txBody>
          <a:bodyPr wrap="square" rtlCol="0">
            <a:spAutoFit/>
          </a:bodyPr>
          <a:lstStyle/>
          <a:p>
            <a:r>
              <a:rPr lang="en-GB" sz="2400" dirty="0">
                <a:latin typeface="Chalkboard" panose="03050602040202020205" pitchFamily="66" charset="77"/>
              </a:rPr>
              <a:t>10</a:t>
            </a:r>
          </a:p>
        </p:txBody>
      </p:sp>
      <p:sp>
        <p:nvSpPr>
          <p:cNvPr id="30" name="TextBox 29">
            <a:extLst>
              <a:ext uri="{FF2B5EF4-FFF2-40B4-BE49-F238E27FC236}">
                <a16:creationId xmlns:a16="http://schemas.microsoft.com/office/drawing/2014/main" id="{91DD7248-BEB8-5954-12D9-08AC9B7158E9}"/>
              </a:ext>
            </a:extLst>
          </p:cNvPr>
          <p:cNvSpPr txBox="1"/>
          <p:nvPr/>
        </p:nvSpPr>
        <p:spPr>
          <a:xfrm>
            <a:off x="3161959" y="4824722"/>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31" name="TextBox 30">
            <a:extLst>
              <a:ext uri="{FF2B5EF4-FFF2-40B4-BE49-F238E27FC236}">
                <a16:creationId xmlns:a16="http://schemas.microsoft.com/office/drawing/2014/main" id="{4FF1DB82-159D-E7F9-10A0-F12A987FD02B}"/>
              </a:ext>
            </a:extLst>
          </p:cNvPr>
          <p:cNvSpPr txBox="1"/>
          <p:nvPr/>
        </p:nvSpPr>
        <p:spPr>
          <a:xfrm>
            <a:off x="2077765" y="5191808"/>
            <a:ext cx="659346" cy="461665"/>
          </a:xfrm>
          <a:prstGeom prst="rect">
            <a:avLst/>
          </a:prstGeom>
          <a:noFill/>
        </p:spPr>
        <p:txBody>
          <a:bodyPr wrap="square" rtlCol="0">
            <a:spAutoFit/>
          </a:bodyPr>
          <a:lstStyle/>
          <a:p>
            <a:r>
              <a:rPr lang="en-GB" sz="2400" dirty="0">
                <a:latin typeface="Chalkboard" panose="03050602040202020205" pitchFamily="66" charset="77"/>
              </a:rPr>
              <a:t>12</a:t>
            </a:r>
          </a:p>
        </p:txBody>
      </p:sp>
      <p:sp>
        <p:nvSpPr>
          <p:cNvPr id="32" name="TextBox 31">
            <a:extLst>
              <a:ext uri="{FF2B5EF4-FFF2-40B4-BE49-F238E27FC236}">
                <a16:creationId xmlns:a16="http://schemas.microsoft.com/office/drawing/2014/main" id="{88FA1B17-9921-4E30-F38B-A8F1767C19B4}"/>
              </a:ext>
            </a:extLst>
          </p:cNvPr>
          <p:cNvSpPr txBox="1"/>
          <p:nvPr/>
        </p:nvSpPr>
        <p:spPr>
          <a:xfrm>
            <a:off x="3161959" y="5190576"/>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33" name="Oval 32">
            <a:extLst>
              <a:ext uri="{FF2B5EF4-FFF2-40B4-BE49-F238E27FC236}">
                <a16:creationId xmlns:a16="http://schemas.microsoft.com/office/drawing/2014/main" id="{839E4B43-02E2-CC67-A8E8-0FD06D7FCF47}"/>
              </a:ext>
            </a:extLst>
          </p:cNvPr>
          <p:cNvSpPr/>
          <p:nvPr/>
        </p:nvSpPr>
        <p:spPr>
          <a:xfrm>
            <a:off x="2132975" y="3648257"/>
            <a:ext cx="544945" cy="486033"/>
          </a:xfrm>
          <a:custGeom>
            <a:avLst/>
            <a:gdLst>
              <a:gd name="connsiteX0" fmla="*/ 0 w 544945"/>
              <a:gd name="connsiteY0" fmla="*/ 243017 h 486033"/>
              <a:gd name="connsiteX1" fmla="*/ 272473 w 544945"/>
              <a:gd name="connsiteY1" fmla="*/ 0 h 486033"/>
              <a:gd name="connsiteX2" fmla="*/ 544946 w 544945"/>
              <a:gd name="connsiteY2" fmla="*/ 243017 h 486033"/>
              <a:gd name="connsiteX3" fmla="*/ 272473 w 544945"/>
              <a:gd name="connsiteY3" fmla="*/ 486034 h 486033"/>
              <a:gd name="connsiteX4" fmla="*/ 0 w 544945"/>
              <a:gd name="connsiteY4" fmla="*/ 243017 h 486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945" h="486033" extrusionOk="0">
                <a:moveTo>
                  <a:pt x="0" y="243017"/>
                </a:moveTo>
                <a:cubicBezTo>
                  <a:pt x="-5675" y="105301"/>
                  <a:pt x="100194" y="8180"/>
                  <a:pt x="272473" y="0"/>
                </a:cubicBezTo>
                <a:cubicBezTo>
                  <a:pt x="448593" y="5397"/>
                  <a:pt x="521698" y="109541"/>
                  <a:pt x="544946" y="243017"/>
                </a:cubicBezTo>
                <a:cubicBezTo>
                  <a:pt x="539034" y="383006"/>
                  <a:pt x="421945" y="491623"/>
                  <a:pt x="272473" y="486034"/>
                </a:cubicBezTo>
                <a:cubicBezTo>
                  <a:pt x="95433" y="471504"/>
                  <a:pt x="30067" y="391598"/>
                  <a:pt x="0" y="243017"/>
                </a:cubicBezTo>
                <a:close/>
              </a:path>
            </a:pathLst>
          </a:custGeom>
          <a:noFill/>
          <a:ln w="5715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342F71FC-65B5-F3A2-73FF-D0B11DF01840}"/>
              </a:ext>
            </a:extLst>
          </p:cNvPr>
          <p:cNvSpPr/>
          <p:nvPr/>
        </p:nvSpPr>
        <p:spPr>
          <a:xfrm>
            <a:off x="3108017" y="4039452"/>
            <a:ext cx="544945" cy="486033"/>
          </a:xfrm>
          <a:custGeom>
            <a:avLst/>
            <a:gdLst>
              <a:gd name="connsiteX0" fmla="*/ 0 w 544945"/>
              <a:gd name="connsiteY0" fmla="*/ 243017 h 486033"/>
              <a:gd name="connsiteX1" fmla="*/ 272473 w 544945"/>
              <a:gd name="connsiteY1" fmla="*/ 0 h 486033"/>
              <a:gd name="connsiteX2" fmla="*/ 544946 w 544945"/>
              <a:gd name="connsiteY2" fmla="*/ 243017 h 486033"/>
              <a:gd name="connsiteX3" fmla="*/ 272473 w 544945"/>
              <a:gd name="connsiteY3" fmla="*/ 486034 h 486033"/>
              <a:gd name="connsiteX4" fmla="*/ 0 w 544945"/>
              <a:gd name="connsiteY4" fmla="*/ 243017 h 486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945" h="486033" extrusionOk="0">
                <a:moveTo>
                  <a:pt x="0" y="243017"/>
                </a:moveTo>
                <a:cubicBezTo>
                  <a:pt x="-5675" y="105301"/>
                  <a:pt x="100194" y="8180"/>
                  <a:pt x="272473" y="0"/>
                </a:cubicBezTo>
                <a:cubicBezTo>
                  <a:pt x="448593" y="5397"/>
                  <a:pt x="521698" y="109541"/>
                  <a:pt x="544946" y="243017"/>
                </a:cubicBezTo>
                <a:cubicBezTo>
                  <a:pt x="539034" y="383006"/>
                  <a:pt x="421945" y="491623"/>
                  <a:pt x="272473" y="486034"/>
                </a:cubicBezTo>
                <a:cubicBezTo>
                  <a:pt x="95433" y="471504"/>
                  <a:pt x="30067" y="391598"/>
                  <a:pt x="0" y="243017"/>
                </a:cubicBezTo>
                <a:close/>
              </a:path>
            </a:pathLst>
          </a:custGeom>
          <a:noFill/>
          <a:ln w="5715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296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DE9E-9BBB-830B-D0FB-673548F6DE2D}"/>
              </a:ext>
            </a:extLst>
          </p:cNvPr>
          <p:cNvSpPr>
            <a:spLocks noGrp="1"/>
          </p:cNvSpPr>
          <p:nvPr>
            <p:ph type="title"/>
          </p:nvPr>
        </p:nvSpPr>
        <p:spPr>
          <a:xfrm>
            <a:off x="4081256" y="5355959"/>
            <a:ext cx="11072819" cy="1325563"/>
          </a:xfrm>
        </p:spPr>
        <p:txBody>
          <a:bodyPr/>
          <a:lstStyle/>
          <a:p>
            <a:r>
              <a:rPr lang="en-GB" dirty="0"/>
              <a:t>Sports scientist</a:t>
            </a:r>
          </a:p>
        </p:txBody>
      </p:sp>
      <p:pic>
        <p:nvPicPr>
          <p:cNvPr id="5" name="Content Placeholder 4" descr="A person in a lab coat using a computer&#10;&#10;Description automatically generated">
            <a:extLst>
              <a:ext uri="{FF2B5EF4-FFF2-40B4-BE49-F238E27FC236}">
                <a16:creationId xmlns:a16="http://schemas.microsoft.com/office/drawing/2014/main" id="{9866BB19-21F2-AB04-7148-4129B2A9A870}"/>
              </a:ext>
            </a:extLst>
          </p:cNvPr>
          <p:cNvPicPr>
            <a:picLocks noGrp="1" noChangeAspect="1"/>
          </p:cNvPicPr>
          <p:nvPr>
            <p:ph idx="1"/>
          </p:nvPr>
        </p:nvPicPr>
        <p:blipFill>
          <a:blip r:embed="rId3"/>
          <a:stretch>
            <a:fillRect/>
          </a:stretch>
        </p:blipFill>
        <p:spPr>
          <a:xfrm>
            <a:off x="1990086" y="246184"/>
            <a:ext cx="8211828" cy="5474045"/>
          </a:xfrm>
        </p:spPr>
      </p:pic>
    </p:spTree>
    <p:extLst>
      <p:ext uri="{BB962C8B-B14F-4D97-AF65-F5344CB8AC3E}">
        <p14:creationId xmlns:p14="http://schemas.microsoft.com/office/powerpoint/2010/main" val="4234871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7B40-E2A5-AF5C-B73A-7687100320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FF6D88-BE7E-63F3-330E-616ADE188F48}"/>
              </a:ext>
            </a:extLst>
          </p:cNvPr>
          <p:cNvSpPr>
            <a:spLocks noGrp="1"/>
          </p:cNvSpPr>
          <p:nvPr>
            <p:ph type="title"/>
          </p:nvPr>
        </p:nvSpPr>
        <p:spPr/>
        <p:txBody>
          <a:bodyPr/>
          <a:lstStyle/>
          <a:p>
            <a:r>
              <a:rPr lang="en-GB" dirty="0"/>
              <a:t>Analysis</a:t>
            </a:r>
          </a:p>
        </p:txBody>
      </p:sp>
      <p:grpSp>
        <p:nvGrpSpPr>
          <p:cNvPr id="4" name="Group 3">
            <a:extLst>
              <a:ext uri="{FF2B5EF4-FFF2-40B4-BE49-F238E27FC236}">
                <a16:creationId xmlns:a16="http://schemas.microsoft.com/office/drawing/2014/main" id="{72DD82D1-F7F5-E26A-3663-DEE3AD641545}"/>
              </a:ext>
            </a:extLst>
          </p:cNvPr>
          <p:cNvGrpSpPr/>
          <p:nvPr/>
        </p:nvGrpSpPr>
        <p:grpSpPr>
          <a:xfrm>
            <a:off x="568037" y="1554091"/>
            <a:ext cx="5847190" cy="4368557"/>
            <a:chOff x="576482" y="1944608"/>
            <a:chExt cx="4738984" cy="3540593"/>
          </a:xfrm>
        </p:grpSpPr>
        <p:pic>
          <p:nvPicPr>
            <p:cNvPr id="6" name="Picture 5" descr="A close-up of a compass&#10;&#10;Description automatically generated">
              <a:extLst>
                <a:ext uri="{FF2B5EF4-FFF2-40B4-BE49-F238E27FC236}">
                  <a16:creationId xmlns:a16="http://schemas.microsoft.com/office/drawing/2014/main" id="{C1FB55D6-0EA3-5F71-E316-C1636E3530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6482" y="1944608"/>
              <a:ext cx="4738984" cy="3540593"/>
            </a:xfrm>
            <a:prstGeom prst="rect">
              <a:avLst/>
            </a:prstGeom>
          </p:spPr>
        </p:pic>
        <p:sp>
          <p:nvSpPr>
            <p:cNvPr id="24" name="Rectangle 23">
              <a:extLst>
                <a:ext uri="{FF2B5EF4-FFF2-40B4-BE49-F238E27FC236}">
                  <a16:creationId xmlns:a16="http://schemas.microsoft.com/office/drawing/2014/main" id="{63801DD8-9D14-B793-68D3-9FD2DF965004}"/>
                </a:ext>
              </a:extLst>
            </p:cNvPr>
            <p:cNvSpPr/>
            <p:nvPr/>
          </p:nvSpPr>
          <p:spPr>
            <a:xfrm>
              <a:off x="3554361" y="2670264"/>
              <a:ext cx="1761105" cy="2756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B6F42E88-9254-59AE-CD74-E9B3E6677762}"/>
              </a:ext>
            </a:extLst>
          </p:cNvPr>
          <p:cNvSpPr txBox="1"/>
          <p:nvPr/>
        </p:nvSpPr>
        <p:spPr>
          <a:xfrm>
            <a:off x="2123610" y="3670443"/>
            <a:ext cx="659346" cy="461665"/>
          </a:xfrm>
          <a:prstGeom prst="rect">
            <a:avLst/>
          </a:prstGeom>
          <a:noFill/>
        </p:spPr>
        <p:txBody>
          <a:bodyPr wrap="square" rtlCol="0">
            <a:spAutoFit/>
          </a:bodyPr>
          <a:lstStyle/>
          <a:p>
            <a:r>
              <a:rPr lang="en-GB" sz="2400" dirty="0">
                <a:latin typeface="Chalkboard" panose="03050602040202020205" pitchFamily="66" charset="77"/>
              </a:rPr>
              <a:t>12</a:t>
            </a:r>
          </a:p>
        </p:txBody>
      </p:sp>
      <p:sp>
        <p:nvSpPr>
          <p:cNvPr id="26" name="TextBox 25">
            <a:extLst>
              <a:ext uri="{FF2B5EF4-FFF2-40B4-BE49-F238E27FC236}">
                <a16:creationId xmlns:a16="http://schemas.microsoft.com/office/drawing/2014/main" id="{252F9376-A959-5F19-E2F1-BAF4F38A8065}"/>
              </a:ext>
            </a:extLst>
          </p:cNvPr>
          <p:cNvSpPr txBox="1"/>
          <p:nvPr/>
        </p:nvSpPr>
        <p:spPr>
          <a:xfrm>
            <a:off x="3161959" y="3670442"/>
            <a:ext cx="659346" cy="461665"/>
          </a:xfrm>
          <a:prstGeom prst="rect">
            <a:avLst/>
          </a:prstGeom>
          <a:noFill/>
        </p:spPr>
        <p:txBody>
          <a:bodyPr wrap="square" rtlCol="0">
            <a:spAutoFit/>
          </a:bodyPr>
          <a:lstStyle/>
          <a:p>
            <a:r>
              <a:rPr lang="en-GB" sz="2400" dirty="0">
                <a:latin typeface="Chalkboard" panose="03050602040202020205" pitchFamily="66" charset="77"/>
              </a:rPr>
              <a:t>14</a:t>
            </a:r>
          </a:p>
        </p:txBody>
      </p:sp>
      <p:sp>
        <p:nvSpPr>
          <p:cNvPr id="27" name="TextBox 26">
            <a:extLst>
              <a:ext uri="{FF2B5EF4-FFF2-40B4-BE49-F238E27FC236}">
                <a16:creationId xmlns:a16="http://schemas.microsoft.com/office/drawing/2014/main" id="{7FA0A828-19EC-914C-4991-F329029D6F1D}"/>
              </a:ext>
            </a:extLst>
          </p:cNvPr>
          <p:cNvSpPr txBox="1"/>
          <p:nvPr/>
        </p:nvSpPr>
        <p:spPr>
          <a:xfrm>
            <a:off x="2131066" y="4037528"/>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28" name="TextBox 27">
            <a:extLst>
              <a:ext uri="{FF2B5EF4-FFF2-40B4-BE49-F238E27FC236}">
                <a16:creationId xmlns:a16="http://schemas.microsoft.com/office/drawing/2014/main" id="{5CBB35A4-CDD3-A474-CDFD-C3F7C8305E09}"/>
              </a:ext>
            </a:extLst>
          </p:cNvPr>
          <p:cNvSpPr txBox="1"/>
          <p:nvPr/>
        </p:nvSpPr>
        <p:spPr>
          <a:xfrm>
            <a:off x="3143336" y="4037528"/>
            <a:ext cx="659346" cy="461665"/>
          </a:xfrm>
          <a:prstGeom prst="rect">
            <a:avLst/>
          </a:prstGeom>
          <a:noFill/>
        </p:spPr>
        <p:txBody>
          <a:bodyPr wrap="square" rtlCol="0">
            <a:spAutoFit/>
          </a:bodyPr>
          <a:lstStyle/>
          <a:p>
            <a:r>
              <a:rPr lang="en-GB" sz="2400" dirty="0">
                <a:latin typeface="Chalkboard" panose="03050602040202020205" pitchFamily="66" charset="77"/>
              </a:rPr>
              <a:t>13</a:t>
            </a:r>
          </a:p>
        </p:txBody>
      </p:sp>
      <p:sp>
        <p:nvSpPr>
          <p:cNvPr id="29" name="TextBox 28">
            <a:extLst>
              <a:ext uri="{FF2B5EF4-FFF2-40B4-BE49-F238E27FC236}">
                <a16:creationId xmlns:a16="http://schemas.microsoft.com/office/drawing/2014/main" id="{9DF02F5A-30AF-9521-3738-CF0D04671C6B}"/>
              </a:ext>
            </a:extLst>
          </p:cNvPr>
          <p:cNvSpPr txBox="1"/>
          <p:nvPr/>
        </p:nvSpPr>
        <p:spPr>
          <a:xfrm>
            <a:off x="2131561" y="4404613"/>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30" name="TextBox 29">
            <a:extLst>
              <a:ext uri="{FF2B5EF4-FFF2-40B4-BE49-F238E27FC236}">
                <a16:creationId xmlns:a16="http://schemas.microsoft.com/office/drawing/2014/main" id="{42A5F607-7FF6-B146-26C3-E7D319BF20F4}"/>
              </a:ext>
            </a:extLst>
          </p:cNvPr>
          <p:cNvSpPr txBox="1"/>
          <p:nvPr/>
        </p:nvSpPr>
        <p:spPr>
          <a:xfrm>
            <a:off x="3134890" y="4465897"/>
            <a:ext cx="659346" cy="461665"/>
          </a:xfrm>
          <a:prstGeom prst="rect">
            <a:avLst/>
          </a:prstGeom>
          <a:noFill/>
        </p:spPr>
        <p:txBody>
          <a:bodyPr wrap="square" rtlCol="0">
            <a:spAutoFit/>
          </a:bodyPr>
          <a:lstStyle/>
          <a:p>
            <a:r>
              <a:rPr lang="en-GB" sz="2400" dirty="0">
                <a:latin typeface="Chalkboard" panose="03050602040202020205" pitchFamily="66" charset="77"/>
              </a:rPr>
              <a:t>10</a:t>
            </a:r>
          </a:p>
        </p:txBody>
      </p:sp>
      <p:sp>
        <p:nvSpPr>
          <p:cNvPr id="31" name="TextBox 30">
            <a:extLst>
              <a:ext uri="{FF2B5EF4-FFF2-40B4-BE49-F238E27FC236}">
                <a16:creationId xmlns:a16="http://schemas.microsoft.com/office/drawing/2014/main" id="{F22B011D-2E06-3A07-0260-20BFF8E711DA}"/>
              </a:ext>
            </a:extLst>
          </p:cNvPr>
          <p:cNvSpPr txBox="1"/>
          <p:nvPr/>
        </p:nvSpPr>
        <p:spPr>
          <a:xfrm>
            <a:off x="2151548" y="4824723"/>
            <a:ext cx="659346" cy="461665"/>
          </a:xfrm>
          <a:prstGeom prst="rect">
            <a:avLst/>
          </a:prstGeom>
          <a:noFill/>
        </p:spPr>
        <p:txBody>
          <a:bodyPr wrap="square" rtlCol="0">
            <a:spAutoFit/>
          </a:bodyPr>
          <a:lstStyle/>
          <a:p>
            <a:r>
              <a:rPr lang="en-GB" sz="2400" dirty="0">
                <a:latin typeface="Chalkboard" panose="03050602040202020205" pitchFamily="66" charset="77"/>
              </a:rPr>
              <a:t>10</a:t>
            </a:r>
          </a:p>
        </p:txBody>
      </p:sp>
      <p:sp>
        <p:nvSpPr>
          <p:cNvPr id="32" name="TextBox 31">
            <a:extLst>
              <a:ext uri="{FF2B5EF4-FFF2-40B4-BE49-F238E27FC236}">
                <a16:creationId xmlns:a16="http://schemas.microsoft.com/office/drawing/2014/main" id="{F1FD103A-DBFE-8592-7D95-4B7E6210B907}"/>
              </a:ext>
            </a:extLst>
          </p:cNvPr>
          <p:cNvSpPr txBox="1"/>
          <p:nvPr/>
        </p:nvSpPr>
        <p:spPr>
          <a:xfrm>
            <a:off x="3161959" y="4824722"/>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33" name="TextBox 32">
            <a:extLst>
              <a:ext uri="{FF2B5EF4-FFF2-40B4-BE49-F238E27FC236}">
                <a16:creationId xmlns:a16="http://schemas.microsoft.com/office/drawing/2014/main" id="{29657AA4-9089-E69A-4DEF-09830EBAA275}"/>
              </a:ext>
            </a:extLst>
          </p:cNvPr>
          <p:cNvSpPr txBox="1"/>
          <p:nvPr/>
        </p:nvSpPr>
        <p:spPr>
          <a:xfrm>
            <a:off x="2077765" y="5191808"/>
            <a:ext cx="659346" cy="461665"/>
          </a:xfrm>
          <a:prstGeom prst="rect">
            <a:avLst/>
          </a:prstGeom>
          <a:noFill/>
        </p:spPr>
        <p:txBody>
          <a:bodyPr wrap="square" rtlCol="0">
            <a:spAutoFit/>
          </a:bodyPr>
          <a:lstStyle/>
          <a:p>
            <a:r>
              <a:rPr lang="en-GB" sz="2400" dirty="0">
                <a:latin typeface="Chalkboard" panose="03050602040202020205" pitchFamily="66" charset="77"/>
              </a:rPr>
              <a:t>12</a:t>
            </a:r>
          </a:p>
        </p:txBody>
      </p:sp>
      <p:sp>
        <p:nvSpPr>
          <p:cNvPr id="34" name="TextBox 33">
            <a:extLst>
              <a:ext uri="{FF2B5EF4-FFF2-40B4-BE49-F238E27FC236}">
                <a16:creationId xmlns:a16="http://schemas.microsoft.com/office/drawing/2014/main" id="{2215D031-8BA1-77B6-7215-5764378492EB}"/>
              </a:ext>
            </a:extLst>
          </p:cNvPr>
          <p:cNvSpPr txBox="1"/>
          <p:nvPr/>
        </p:nvSpPr>
        <p:spPr>
          <a:xfrm>
            <a:off x="3161959" y="5190576"/>
            <a:ext cx="659346" cy="461665"/>
          </a:xfrm>
          <a:prstGeom prst="rect">
            <a:avLst/>
          </a:prstGeom>
          <a:noFill/>
        </p:spPr>
        <p:txBody>
          <a:bodyPr wrap="square" rtlCol="0">
            <a:spAutoFit/>
          </a:bodyPr>
          <a:lstStyle/>
          <a:p>
            <a:r>
              <a:rPr lang="en-GB" sz="2400" dirty="0">
                <a:latin typeface="Chalkboard" panose="03050602040202020205" pitchFamily="66" charset="77"/>
              </a:rPr>
              <a:t>11</a:t>
            </a:r>
          </a:p>
        </p:txBody>
      </p:sp>
      <p:sp>
        <p:nvSpPr>
          <p:cNvPr id="35" name="Oval 34">
            <a:extLst>
              <a:ext uri="{FF2B5EF4-FFF2-40B4-BE49-F238E27FC236}">
                <a16:creationId xmlns:a16="http://schemas.microsoft.com/office/drawing/2014/main" id="{F2D0861C-411A-D93B-EAE7-8986B16375FC}"/>
              </a:ext>
            </a:extLst>
          </p:cNvPr>
          <p:cNvSpPr/>
          <p:nvPr/>
        </p:nvSpPr>
        <p:spPr>
          <a:xfrm>
            <a:off x="2132975" y="3648257"/>
            <a:ext cx="544945" cy="486033"/>
          </a:xfrm>
          <a:custGeom>
            <a:avLst/>
            <a:gdLst>
              <a:gd name="connsiteX0" fmla="*/ 0 w 544945"/>
              <a:gd name="connsiteY0" fmla="*/ 243017 h 486033"/>
              <a:gd name="connsiteX1" fmla="*/ 272473 w 544945"/>
              <a:gd name="connsiteY1" fmla="*/ 0 h 486033"/>
              <a:gd name="connsiteX2" fmla="*/ 544946 w 544945"/>
              <a:gd name="connsiteY2" fmla="*/ 243017 h 486033"/>
              <a:gd name="connsiteX3" fmla="*/ 272473 w 544945"/>
              <a:gd name="connsiteY3" fmla="*/ 486034 h 486033"/>
              <a:gd name="connsiteX4" fmla="*/ 0 w 544945"/>
              <a:gd name="connsiteY4" fmla="*/ 243017 h 486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945" h="486033" extrusionOk="0">
                <a:moveTo>
                  <a:pt x="0" y="243017"/>
                </a:moveTo>
                <a:cubicBezTo>
                  <a:pt x="-5675" y="105301"/>
                  <a:pt x="100194" y="8180"/>
                  <a:pt x="272473" y="0"/>
                </a:cubicBezTo>
                <a:cubicBezTo>
                  <a:pt x="448593" y="5397"/>
                  <a:pt x="521698" y="109541"/>
                  <a:pt x="544946" y="243017"/>
                </a:cubicBezTo>
                <a:cubicBezTo>
                  <a:pt x="539034" y="383006"/>
                  <a:pt x="421945" y="491623"/>
                  <a:pt x="272473" y="486034"/>
                </a:cubicBezTo>
                <a:cubicBezTo>
                  <a:pt x="95433" y="471504"/>
                  <a:pt x="30067" y="391598"/>
                  <a:pt x="0" y="243017"/>
                </a:cubicBezTo>
                <a:close/>
              </a:path>
            </a:pathLst>
          </a:custGeom>
          <a:noFill/>
          <a:ln w="5715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EBF2CE86-64C9-AB44-31EC-3EBA823687DC}"/>
              </a:ext>
            </a:extLst>
          </p:cNvPr>
          <p:cNvSpPr/>
          <p:nvPr/>
        </p:nvSpPr>
        <p:spPr>
          <a:xfrm>
            <a:off x="3108017" y="4039452"/>
            <a:ext cx="544945" cy="486033"/>
          </a:xfrm>
          <a:custGeom>
            <a:avLst/>
            <a:gdLst>
              <a:gd name="connsiteX0" fmla="*/ 0 w 544945"/>
              <a:gd name="connsiteY0" fmla="*/ 243017 h 486033"/>
              <a:gd name="connsiteX1" fmla="*/ 272473 w 544945"/>
              <a:gd name="connsiteY1" fmla="*/ 0 h 486033"/>
              <a:gd name="connsiteX2" fmla="*/ 544946 w 544945"/>
              <a:gd name="connsiteY2" fmla="*/ 243017 h 486033"/>
              <a:gd name="connsiteX3" fmla="*/ 272473 w 544945"/>
              <a:gd name="connsiteY3" fmla="*/ 486034 h 486033"/>
              <a:gd name="connsiteX4" fmla="*/ 0 w 544945"/>
              <a:gd name="connsiteY4" fmla="*/ 243017 h 486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945" h="486033" extrusionOk="0">
                <a:moveTo>
                  <a:pt x="0" y="243017"/>
                </a:moveTo>
                <a:cubicBezTo>
                  <a:pt x="-5675" y="105301"/>
                  <a:pt x="100194" y="8180"/>
                  <a:pt x="272473" y="0"/>
                </a:cubicBezTo>
                <a:cubicBezTo>
                  <a:pt x="448593" y="5397"/>
                  <a:pt x="521698" y="109541"/>
                  <a:pt x="544946" y="243017"/>
                </a:cubicBezTo>
                <a:cubicBezTo>
                  <a:pt x="539034" y="383006"/>
                  <a:pt x="421945" y="491623"/>
                  <a:pt x="272473" y="486034"/>
                </a:cubicBezTo>
                <a:cubicBezTo>
                  <a:pt x="95433" y="471504"/>
                  <a:pt x="30067" y="391598"/>
                  <a:pt x="0" y="243017"/>
                </a:cubicBezTo>
                <a:close/>
              </a:path>
            </a:pathLst>
          </a:custGeom>
          <a:noFill/>
          <a:ln w="57150">
            <a:solidFill>
              <a:srgbClr val="FF00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89458A45-ADA5-BA70-4272-B9491C76F19B}"/>
              </a:ext>
            </a:extLst>
          </p:cNvPr>
          <p:cNvGrpSpPr/>
          <p:nvPr/>
        </p:nvGrpSpPr>
        <p:grpSpPr>
          <a:xfrm>
            <a:off x="6078097" y="926060"/>
            <a:ext cx="6525426" cy="6937481"/>
            <a:chOff x="6087554" y="935352"/>
            <a:chExt cx="6525426" cy="6937481"/>
          </a:xfrm>
        </p:grpSpPr>
        <p:sp>
          <p:nvSpPr>
            <p:cNvPr id="11" name="Rectangle 10">
              <a:extLst>
                <a:ext uri="{FF2B5EF4-FFF2-40B4-BE49-F238E27FC236}">
                  <a16:creationId xmlns:a16="http://schemas.microsoft.com/office/drawing/2014/main" id="{A43FBCDF-1F0F-EEEF-9164-0B75B513386A}"/>
                </a:ext>
              </a:extLst>
            </p:cNvPr>
            <p:cNvSpPr/>
            <p:nvPr/>
          </p:nvSpPr>
          <p:spPr>
            <a:xfrm>
              <a:off x="10851875" y="5116084"/>
              <a:ext cx="1761105" cy="2756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aph of hand and fingers&#10;&#10;Description automatically generated with medium confidence">
              <a:extLst>
                <a:ext uri="{FF2B5EF4-FFF2-40B4-BE49-F238E27FC236}">
                  <a16:creationId xmlns:a16="http://schemas.microsoft.com/office/drawing/2014/main" id="{E62649AB-80D2-0199-6233-31D027B5EBD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7554" y="935352"/>
              <a:ext cx="5527964" cy="5559107"/>
            </a:xfrm>
            <a:prstGeom prst="rect">
              <a:avLst/>
            </a:prstGeom>
          </p:spPr>
        </p:pic>
      </p:grpSp>
      <p:grpSp>
        <p:nvGrpSpPr>
          <p:cNvPr id="75" name="Group 74">
            <a:extLst>
              <a:ext uri="{FF2B5EF4-FFF2-40B4-BE49-F238E27FC236}">
                <a16:creationId xmlns:a16="http://schemas.microsoft.com/office/drawing/2014/main" id="{E23F5ED4-3BA9-29DF-BD08-CB6F4F611397}"/>
              </a:ext>
            </a:extLst>
          </p:cNvPr>
          <p:cNvGrpSpPr/>
          <p:nvPr/>
        </p:nvGrpSpPr>
        <p:grpSpPr>
          <a:xfrm>
            <a:off x="8113295" y="4719669"/>
            <a:ext cx="879169" cy="94892"/>
            <a:chOff x="8106587" y="4705630"/>
            <a:chExt cx="893897" cy="135720"/>
          </a:xfrm>
        </p:grpSpPr>
        <p:sp>
          <p:nvSpPr>
            <p:cNvPr id="44" name="Rectangle 43">
              <a:extLst>
                <a:ext uri="{FF2B5EF4-FFF2-40B4-BE49-F238E27FC236}">
                  <a16:creationId xmlns:a16="http://schemas.microsoft.com/office/drawing/2014/main" id="{3F2A49E5-B0E2-0DA0-4104-34A3129479AA}"/>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71">
              <a:extLst>
                <a:ext uri="{FF2B5EF4-FFF2-40B4-BE49-F238E27FC236}">
                  <a16:creationId xmlns:a16="http://schemas.microsoft.com/office/drawing/2014/main" id="{FE9188D4-6D29-B3B8-82D7-CF080CA80552}"/>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5">
                <p14:nvContentPartPr>
                  <p14:cNvPr id="45" name="Ink 44">
                    <a:extLst>
                      <a:ext uri="{FF2B5EF4-FFF2-40B4-BE49-F238E27FC236}">
                        <a16:creationId xmlns:a16="http://schemas.microsoft.com/office/drawing/2014/main" id="{C94E48BC-D3EE-426C-4FEA-3E859070276B}"/>
                      </a:ext>
                    </a:extLst>
                  </p14:cNvPr>
                  <p14:cNvContentPartPr/>
                  <p14:nvPr/>
                </p14:nvContentPartPr>
                <p14:xfrm>
                  <a:off x="8116535" y="4719670"/>
                  <a:ext cx="80280" cy="61560"/>
                </p14:xfrm>
              </p:contentPart>
            </mc:Choice>
            <mc:Fallback xmlns="">
              <p:pic>
                <p:nvPicPr>
                  <p:cNvPr id="45" name="Ink 44">
                    <a:extLst>
                      <a:ext uri="{FF2B5EF4-FFF2-40B4-BE49-F238E27FC236}">
                        <a16:creationId xmlns:a16="http://schemas.microsoft.com/office/drawing/2014/main" id="{C94E48BC-D3EE-426C-4FEA-3E859070276B}"/>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6" name="Ink 45">
                    <a:extLst>
                      <a:ext uri="{FF2B5EF4-FFF2-40B4-BE49-F238E27FC236}">
                        <a16:creationId xmlns:a16="http://schemas.microsoft.com/office/drawing/2014/main" id="{38851AD7-0CA6-972F-5953-5D43453E3372}"/>
                      </a:ext>
                    </a:extLst>
                  </p14:cNvPr>
                  <p14:cNvContentPartPr/>
                  <p14:nvPr/>
                </p14:nvContentPartPr>
                <p14:xfrm>
                  <a:off x="8136695" y="4718230"/>
                  <a:ext cx="114480" cy="109080"/>
                </p14:xfrm>
              </p:contentPart>
            </mc:Choice>
            <mc:Fallback xmlns="">
              <p:pic>
                <p:nvPicPr>
                  <p:cNvPr id="46" name="Ink 45">
                    <a:extLst>
                      <a:ext uri="{FF2B5EF4-FFF2-40B4-BE49-F238E27FC236}">
                        <a16:creationId xmlns:a16="http://schemas.microsoft.com/office/drawing/2014/main" id="{38851AD7-0CA6-972F-5953-5D43453E3372}"/>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7" name="Ink 46">
                    <a:extLst>
                      <a:ext uri="{FF2B5EF4-FFF2-40B4-BE49-F238E27FC236}">
                        <a16:creationId xmlns:a16="http://schemas.microsoft.com/office/drawing/2014/main" id="{97BBE929-8D6D-8BB7-CBF3-13BCED99824C}"/>
                      </a:ext>
                    </a:extLst>
                  </p14:cNvPr>
                  <p14:cNvContentPartPr/>
                  <p14:nvPr/>
                </p14:nvContentPartPr>
                <p14:xfrm>
                  <a:off x="8232815" y="4722910"/>
                  <a:ext cx="111960" cy="97560"/>
                </p14:xfrm>
              </p:contentPart>
            </mc:Choice>
            <mc:Fallback xmlns="">
              <p:pic>
                <p:nvPicPr>
                  <p:cNvPr id="47" name="Ink 46">
                    <a:extLst>
                      <a:ext uri="{FF2B5EF4-FFF2-40B4-BE49-F238E27FC236}">
                        <a16:creationId xmlns:a16="http://schemas.microsoft.com/office/drawing/2014/main" id="{97BBE929-8D6D-8BB7-CBF3-13BCED99824C}"/>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8" name="Ink 47">
                    <a:extLst>
                      <a:ext uri="{FF2B5EF4-FFF2-40B4-BE49-F238E27FC236}">
                        <a16:creationId xmlns:a16="http://schemas.microsoft.com/office/drawing/2014/main" id="{158FDDA3-4BA1-86E6-96EC-898AA71C847E}"/>
                      </a:ext>
                    </a:extLst>
                  </p14:cNvPr>
                  <p14:cNvContentPartPr/>
                  <p14:nvPr/>
                </p14:nvContentPartPr>
                <p14:xfrm>
                  <a:off x="8340815" y="4717510"/>
                  <a:ext cx="102600" cy="104400"/>
                </p14:xfrm>
              </p:contentPart>
            </mc:Choice>
            <mc:Fallback xmlns="">
              <p:pic>
                <p:nvPicPr>
                  <p:cNvPr id="48" name="Ink 47">
                    <a:extLst>
                      <a:ext uri="{FF2B5EF4-FFF2-40B4-BE49-F238E27FC236}">
                        <a16:creationId xmlns:a16="http://schemas.microsoft.com/office/drawing/2014/main" id="{158FDDA3-4BA1-86E6-96EC-898AA71C847E}"/>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9" name="Ink 48">
                    <a:extLst>
                      <a:ext uri="{FF2B5EF4-FFF2-40B4-BE49-F238E27FC236}">
                        <a16:creationId xmlns:a16="http://schemas.microsoft.com/office/drawing/2014/main" id="{2DBE5881-DC16-CE81-F218-3344896FCA12}"/>
                      </a:ext>
                    </a:extLst>
                  </p14:cNvPr>
                  <p14:cNvContentPartPr/>
                  <p14:nvPr/>
                </p14:nvContentPartPr>
                <p14:xfrm>
                  <a:off x="8427215" y="4720030"/>
                  <a:ext cx="106200" cy="121320"/>
                </p14:xfrm>
              </p:contentPart>
            </mc:Choice>
            <mc:Fallback xmlns="">
              <p:pic>
                <p:nvPicPr>
                  <p:cNvPr id="49" name="Ink 48">
                    <a:extLst>
                      <a:ext uri="{FF2B5EF4-FFF2-40B4-BE49-F238E27FC236}">
                        <a16:creationId xmlns:a16="http://schemas.microsoft.com/office/drawing/2014/main" id="{2DBE5881-DC16-CE81-F218-3344896FCA12}"/>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0" name="Ink 49">
                    <a:extLst>
                      <a:ext uri="{FF2B5EF4-FFF2-40B4-BE49-F238E27FC236}">
                        <a16:creationId xmlns:a16="http://schemas.microsoft.com/office/drawing/2014/main" id="{FEE87106-A26B-A476-F00C-DCCBC809EDEE}"/>
                      </a:ext>
                    </a:extLst>
                  </p14:cNvPr>
                  <p14:cNvContentPartPr/>
                  <p14:nvPr/>
                </p14:nvContentPartPr>
                <p14:xfrm>
                  <a:off x="8537375" y="4721110"/>
                  <a:ext cx="84240" cy="108000"/>
                </p14:xfrm>
              </p:contentPart>
            </mc:Choice>
            <mc:Fallback xmlns="">
              <p:pic>
                <p:nvPicPr>
                  <p:cNvPr id="50" name="Ink 49">
                    <a:extLst>
                      <a:ext uri="{FF2B5EF4-FFF2-40B4-BE49-F238E27FC236}">
                        <a16:creationId xmlns:a16="http://schemas.microsoft.com/office/drawing/2014/main" id="{FEE87106-A26B-A476-F00C-DCCBC809EDEE}"/>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Ink 52">
                    <a:extLst>
                      <a:ext uri="{FF2B5EF4-FFF2-40B4-BE49-F238E27FC236}">
                        <a16:creationId xmlns:a16="http://schemas.microsoft.com/office/drawing/2014/main" id="{271C6849-4309-A100-B3F0-3F226FA289E6}"/>
                      </a:ext>
                    </a:extLst>
                  </p14:cNvPr>
                  <p14:cNvContentPartPr/>
                  <p14:nvPr/>
                </p14:nvContentPartPr>
                <p14:xfrm>
                  <a:off x="8632415" y="4705630"/>
                  <a:ext cx="87480" cy="105840"/>
                </p14:xfrm>
              </p:contentPart>
            </mc:Choice>
            <mc:Fallback xmlns="">
              <p:pic>
                <p:nvPicPr>
                  <p:cNvPr id="53" name="Ink 52">
                    <a:extLst>
                      <a:ext uri="{FF2B5EF4-FFF2-40B4-BE49-F238E27FC236}">
                        <a16:creationId xmlns:a16="http://schemas.microsoft.com/office/drawing/2014/main" id="{271C6849-4309-A100-B3F0-3F226FA289E6}"/>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4" name="Ink 53">
                    <a:extLst>
                      <a:ext uri="{FF2B5EF4-FFF2-40B4-BE49-F238E27FC236}">
                        <a16:creationId xmlns:a16="http://schemas.microsoft.com/office/drawing/2014/main" id="{E15B5308-9182-D35F-BDCE-0CE9A3164FF3}"/>
                      </a:ext>
                    </a:extLst>
                  </p14:cNvPr>
                  <p14:cNvContentPartPr/>
                  <p14:nvPr/>
                </p14:nvContentPartPr>
                <p14:xfrm>
                  <a:off x="8706935" y="4736230"/>
                  <a:ext cx="59760" cy="74520"/>
                </p14:xfrm>
              </p:contentPart>
            </mc:Choice>
            <mc:Fallback xmlns="">
              <p:pic>
                <p:nvPicPr>
                  <p:cNvPr id="54" name="Ink 53">
                    <a:extLst>
                      <a:ext uri="{FF2B5EF4-FFF2-40B4-BE49-F238E27FC236}">
                        <a16:creationId xmlns:a16="http://schemas.microsoft.com/office/drawing/2014/main" id="{E15B5308-9182-D35F-BDCE-0CE9A3164FF3}"/>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Ink 56">
                    <a:extLst>
                      <a:ext uri="{FF2B5EF4-FFF2-40B4-BE49-F238E27FC236}">
                        <a16:creationId xmlns:a16="http://schemas.microsoft.com/office/drawing/2014/main" id="{386201AD-FF0E-8694-FE80-4CD6E8DADC7C}"/>
                      </a:ext>
                    </a:extLst>
                  </p14:cNvPr>
                  <p14:cNvContentPartPr/>
                  <p14:nvPr/>
                </p14:nvContentPartPr>
                <p14:xfrm>
                  <a:off x="8772095" y="4726510"/>
                  <a:ext cx="72360" cy="103680"/>
                </p14:xfrm>
              </p:contentPart>
            </mc:Choice>
            <mc:Fallback xmlns="">
              <p:pic>
                <p:nvPicPr>
                  <p:cNvPr id="57" name="Ink 56">
                    <a:extLst>
                      <a:ext uri="{FF2B5EF4-FFF2-40B4-BE49-F238E27FC236}">
                        <a16:creationId xmlns:a16="http://schemas.microsoft.com/office/drawing/2014/main" id="{386201AD-FF0E-8694-FE80-4CD6E8DADC7C}"/>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0" name="Ink 59">
                    <a:extLst>
                      <a:ext uri="{FF2B5EF4-FFF2-40B4-BE49-F238E27FC236}">
                        <a16:creationId xmlns:a16="http://schemas.microsoft.com/office/drawing/2014/main" id="{495D9363-1878-2135-FA57-E6D7994F33F7}"/>
                      </a:ext>
                    </a:extLst>
                  </p14:cNvPr>
                  <p14:cNvContentPartPr/>
                  <p14:nvPr/>
                </p14:nvContentPartPr>
                <p14:xfrm>
                  <a:off x="8842655" y="4732630"/>
                  <a:ext cx="66960" cy="75600"/>
                </p14:xfrm>
              </p:contentPart>
            </mc:Choice>
            <mc:Fallback xmlns="">
              <p:pic>
                <p:nvPicPr>
                  <p:cNvPr id="60" name="Ink 59">
                    <a:extLst>
                      <a:ext uri="{FF2B5EF4-FFF2-40B4-BE49-F238E27FC236}">
                        <a16:creationId xmlns:a16="http://schemas.microsoft.com/office/drawing/2014/main" id="{495D9363-1878-2135-FA57-E6D7994F33F7}"/>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Ink 60">
                    <a:extLst>
                      <a:ext uri="{FF2B5EF4-FFF2-40B4-BE49-F238E27FC236}">
                        <a16:creationId xmlns:a16="http://schemas.microsoft.com/office/drawing/2014/main" id="{B6C57011-BE6F-0BAE-6F7E-68D5DBBC27D0}"/>
                      </a:ext>
                    </a:extLst>
                  </p14:cNvPr>
                  <p14:cNvContentPartPr/>
                  <p14:nvPr/>
                </p14:nvContentPartPr>
                <p14:xfrm>
                  <a:off x="8901695" y="4735150"/>
                  <a:ext cx="68760" cy="77400"/>
                </p14:xfrm>
              </p:contentPart>
            </mc:Choice>
            <mc:Fallback xmlns="">
              <p:pic>
                <p:nvPicPr>
                  <p:cNvPr id="61" name="Ink 60">
                    <a:extLst>
                      <a:ext uri="{FF2B5EF4-FFF2-40B4-BE49-F238E27FC236}">
                        <a16:creationId xmlns:a16="http://schemas.microsoft.com/office/drawing/2014/main" id="{B6C57011-BE6F-0BAE-6F7E-68D5DBBC27D0}"/>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4" name="Ink 63">
                    <a:extLst>
                      <a:ext uri="{FF2B5EF4-FFF2-40B4-BE49-F238E27FC236}">
                        <a16:creationId xmlns:a16="http://schemas.microsoft.com/office/drawing/2014/main" id="{D60ED9AE-0DC6-AE76-39BA-44840B9BF906}"/>
                      </a:ext>
                    </a:extLst>
                  </p14:cNvPr>
                  <p14:cNvContentPartPr/>
                  <p14:nvPr/>
                </p14:nvContentPartPr>
                <p14:xfrm>
                  <a:off x="8956415" y="4800670"/>
                  <a:ext cx="26640" cy="30240"/>
                </p14:xfrm>
              </p:contentPart>
            </mc:Choice>
            <mc:Fallback xmlns="">
              <p:pic>
                <p:nvPicPr>
                  <p:cNvPr id="64" name="Ink 63">
                    <a:extLst>
                      <a:ext uri="{FF2B5EF4-FFF2-40B4-BE49-F238E27FC236}">
                        <a16:creationId xmlns:a16="http://schemas.microsoft.com/office/drawing/2014/main" id="{D60ED9AE-0DC6-AE76-39BA-44840B9BF906}"/>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Ink 66">
                    <a:extLst>
                      <a:ext uri="{FF2B5EF4-FFF2-40B4-BE49-F238E27FC236}">
                        <a16:creationId xmlns:a16="http://schemas.microsoft.com/office/drawing/2014/main" id="{021A71B9-75AC-21F1-CFDE-139D9C608533}"/>
                      </a:ext>
                    </a:extLst>
                  </p14:cNvPr>
                  <p14:cNvContentPartPr/>
                  <p14:nvPr/>
                </p14:nvContentPartPr>
                <p14:xfrm>
                  <a:off x="8234975" y="4750270"/>
                  <a:ext cx="41040" cy="39600"/>
                </p14:xfrm>
              </p:contentPart>
            </mc:Choice>
            <mc:Fallback xmlns="">
              <p:pic>
                <p:nvPicPr>
                  <p:cNvPr id="67" name="Ink 66">
                    <a:extLst>
                      <a:ext uri="{FF2B5EF4-FFF2-40B4-BE49-F238E27FC236}">
                        <a16:creationId xmlns:a16="http://schemas.microsoft.com/office/drawing/2014/main" id="{021A71B9-75AC-21F1-CFDE-139D9C608533}"/>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0" name="Ink 69">
                    <a:extLst>
                      <a:ext uri="{FF2B5EF4-FFF2-40B4-BE49-F238E27FC236}">
                        <a16:creationId xmlns:a16="http://schemas.microsoft.com/office/drawing/2014/main" id="{5DB88AD7-2DC7-7B70-2625-4C0A7B43C049}"/>
                      </a:ext>
                    </a:extLst>
                  </p14:cNvPr>
                  <p14:cNvContentPartPr/>
                  <p14:nvPr/>
                </p14:nvContentPartPr>
                <p14:xfrm>
                  <a:off x="8304815" y="4820110"/>
                  <a:ext cx="23760" cy="15480"/>
                </p14:xfrm>
              </p:contentPart>
            </mc:Choice>
            <mc:Fallback xmlns="">
              <p:pic>
                <p:nvPicPr>
                  <p:cNvPr id="70" name="Ink 69">
                    <a:extLst>
                      <a:ext uri="{FF2B5EF4-FFF2-40B4-BE49-F238E27FC236}">
                        <a16:creationId xmlns:a16="http://schemas.microsoft.com/office/drawing/2014/main" id="{5DB88AD7-2DC7-7B70-2625-4C0A7B43C049}"/>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76" name="Group 75">
            <a:extLst>
              <a:ext uri="{FF2B5EF4-FFF2-40B4-BE49-F238E27FC236}">
                <a16:creationId xmlns:a16="http://schemas.microsoft.com/office/drawing/2014/main" id="{48C78140-E34B-E740-CB64-3997401D1663}"/>
              </a:ext>
            </a:extLst>
          </p:cNvPr>
          <p:cNvGrpSpPr/>
          <p:nvPr/>
        </p:nvGrpSpPr>
        <p:grpSpPr>
          <a:xfrm>
            <a:off x="8113294" y="4573686"/>
            <a:ext cx="879169" cy="94892"/>
            <a:chOff x="8106587" y="4705630"/>
            <a:chExt cx="893897" cy="135720"/>
          </a:xfrm>
        </p:grpSpPr>
        <p:sp>
          <p:nvSpPr>
            <p:cNvPr id="77" name="Rectangle 76">
              <a:extLst>
                <a:ext uri="{FF2B5EF4-FFF2-40B4-BE49-F238E27FC236}">
                  <a16:creationId xmlns:a16="http://schemas.microsoft.com/office/drawing/2014/main" id="{53B77DB9-BB93-3431-71B1-E2A07E63DCAF}"/>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4210E755-3CC9-5E17-F641-251FAA1DB38A}"/>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33">
                <p14:nvContentPartPr>
                  <p14:cNvPr id="79" name="Ink 78">
                    <a:extLst>
                      <a:ext uri="{FF2B5EF4-FFF2-40B4-BE49-F238E27FC236}">
                        <a16:creationId xmlns:a16="http://schemas.microsoft.com/office/drawing/2014/main" id="{12925288-EFF0-660B-85E9-C0EA96464FF6}"/>
                      </a:ext>
                    </a:extLst>
                  </p14:cNvPr>
                  <p14:cNvContentPartPr/>
                  <p14:nvPr/>
                </p14:nvContentPartPr>
                <p14:xfrm>
                  <a:off x="8116535" y="4719670"/>
                  <a:ext cx="80280" cy="61560"/>
                </p14:xfrm>
              </p:contentPart>
            </mc:Choice>
            <mc:Fallback xmlns="">
              <p:pic>
                <p:nvPicPr>
                  <p:cNvPr id="79" name="Ink 78">
                    <a:extLst>
                      <a:ext uri="{FF2B5EF4-FFF2-40B4-BE49-F238E27FC236}">
                        <a16:creationId xmlns:a16="http://schemas.microsoft.com/office/drawing/2014/main" id="{12925288-EFF0-660B-85E9-C0EA96464FF6}"/>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0" name="Ink 79">
                    <a:extLst>
                      <a:ext uri="{FF2B5EF4-FFF2-40B4-BE49-F238E27FC236}">
                        <a16:creationId xmlns:a16="http://schemas.microsoft.com/office/drawing/2014/main" id="{1008FF52-46C4-4CA6-8925-35A2BBD19540}"/>
                      </a:ext>
                    </a:extLst>
                  </p14:cNvPr>
                  <p14:cNvContentPartPr/>
                  <p14:nvPr/>
                </p14:nvContentPartPr>
                <p14:xfrm>
                  <a:off x="8136695" y="4718230"/>
                  <a:ext cx="114480" cy="109080"/>
                </p14:xfrm>
              </p:contentPart>
            </mc:Choice>
            <mc:Fallback xmlns="">
              <p:pic>
                <p:nvPicPr>
                  <p:cNvPr id="80" name="Ink 79">
                    <a:extLst>
                      <a:ext uri="{FF2B5EF4-FFF2-40B4-BE49-F238E27FC236}">
                        <a16:creationId xmlns:a16="http://schemas.microsoft.com/office/drawing/2014/main" id="{1008FF52-46C4-4CA6-8925-35A2BBD19540}"/>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1" name="Ink 80">
                    <a:extLst>
                      <a:ext uri="{FF2B5EF4-FFF2-40B4-BE49-F238E27FC236}">
                        <a16:creationId xmlns:a16="http://schemas.microsoft.com/office/drawing/2014/main" id="{1D65A83D-C2AD-A200-1422-E38BE7629C15}"/>
                      </a:ext>
                    </a:extLst>
                  </p14:cNvPr>
                  <p14:cNvContentPartPr/>
                  <p14:nvPr/>
                </p14:nvContentPartPr>
                <p14:xfrm>
                  <a:off x="8232815" y="4722910"/>
                  <a:ext cx="111960" cy="97560"/>
                </p14:xfrm>
              </p:contentPart>
            </mc:Choice>
            <mc:Fallback xmlns="">
              <p:pic>
                <p:nvPicPr>
                  <p:cNvPr id="81" name="Ink 80">
                    <a:extLst>
                      <a:ext uri="{FF2B5EF4-FFF2-40B4-BE49-F238E27FC236}">
                        <a16:creationId xmlns:a16="http://schemas.microsoft.com/office/drawing/2014/main" id="{1D65A83D-C2AD-A200-1422-E38BE7629C15}"/>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2" name="Ink 81">
                    <a:extLst>
                      <a:ext uri="{FF2B5EF4-FFF2-40B4-BE49-F238E27FC236}">
                        <a16:creationId xmlns:a16="http://schemas.microsoft.com/office/drawing/2014/main" id="{3D8EF167-D9BB-9635-47D0-55C95AC100BB}"/>
                      </a:ext>
                    </a:extLst>
                  </p14:cNvPr>
                  <p14:cNvContentPartPr/>
                  <p14:nvPr/>
                </p14:nvContentPartPr>
                <p14:xfrm>
                  <a:off x="8340815" y="4717510"/>
                  <a:ext cx="102600" cy="104400"/>
                </p14:xfrm>
              </p:contentPart>
            </mc:Choice>
            <mc:Fallback xmlns="">
              <p:pic>
                <p:nvPicPr>
                  <p:cNvPr id="82" name="Ink 81">
                    <a:extLst>
                      <a:ext uri="{FF2B5EF4-FFF2-40B4-BE49-F238E27FC236}">
                        <a16:creationId xmlns:a16="http://schemas.microsoft.com/office/drawing/2014/main" id="{3D8EF167-D9BB-9635-47D0-55C95AC100BB}"/>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3" name="Ink 82">
                    <a:extLst>
                      <a:ext uri="{FF2B5EF4-FFF2-40B4-BE49-F238E27FC236}">
                        <a16:creationId xmlns:a16="http://schemas.microsoft.com/office/drawing/2014/main" id="{84B49F48-B745-0B01-FBE1-AA1A1EB3AC94}"/>
                      </a:ext>
                    </a:extLst>
                  </p14:cNvPr>
                  <p14:cNvContentPartPr/>
                  <p14:nvPr/>
                </p14:nvContentPartPr>
                <p14:xfrm>
                  <a:off x="8427215" y="4720030"/>
                  <a:ext cx="106200" cy="121320"/>
                </p14:xfrm>
              </p:contentPart>
            </mc:Choice>
            <mc:Fallback xmlns="">
              <p:pic>
                <p:nvPicPr>
                  <p:cNvPr id="83" name="Ink 82">
                    <a:extLst>
                      <a:ext uri="{FF2B5EF4-FFF2-40B4-BE49-F238E27FC236}">
                        <a16:creationId xmlns:a16="http://schemas.microsoft.com/office/drawing/2014/main" id="{84B49F48-B745-0B01-FBE1-AA1A1EB3AC94}"/>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4" name="Ink 83">
                    <a:extLst>
                      <a:ext uri="{FF2B5EF4-FFF2-40B4-BE49-F238E27FC236}">
                        <a16:creationId xmlns:a16="http://schemas.microsoft.com/office/drawing/2014/main" id="{826C0CAD-0BB0-3AF3-EA43-DE1EC4202472}"/>
                      </a:ext>
                    </a:extLst>
                  </p14:cNvPr>
                  <p14:cNvContentPartPr/>
                  <p14:nvPr/>
                </p14:nvContentPartPr>
                <p14:xfrm>
                  <a:off x="8537375" y="4721110"/>
                  <a:ext cx="84240" cy="108000"/>
                </p14:xfrm>
              </p:contentPart>
            </mc:Choice>
            <mc:Fallback xmlns="">
              <p:pic>
                <p:nvPicPr>
                  <p:cNvPr id="84" name="Ink 83">
                    <a:extLst>
                      <a:ext uri="{FF2B5EF4-FFF2-40B4-BE49-F238E27FC236}">
                        <a16:creationId xmlns:a16="http://schemas.microsoft.com/office/drawing/2014/main" id="{826C0CAD-0BB0-3AF3-EA43-DE1EC4202472}"/>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5" name="Ink 84">
                    <a:extLst>
                      <a:ext uri="{FF2B5EF4-FFF2-40B4-BE49-F238E27FC236}">
                        <a16:creationId xmlns:a16="http://schemas.microsoft.com/office/drawing/2014/main" id="{AE0B5970-935E-5F78-1566-200B65806461}"/>
                      </a:ext>
                    </a:extLst>
                  </p14:cNvPr>
                  <p14:cNvContentPartPr/>
                  <p14:nvPr/>
                </p14:nvContentPartPr>
                <p14:xfrm>
                  <a:off x="8632415" y="4705630"/>
                  <a:ext cx="87480" cy="105840"/>
                </p14:xfrm>
              </p:contentPart>
            </mc:Choice>
            <mc:Fallback xmlns="">
              <p:pic>
                <p:nvPicPr>
                  <p:cNvPr id="85" name="Ink 84">
                    <a:extLst>
                      <a:ext uri="{FF2B5EF4-FFF2-40B4-BE49-F238E27FC236}">
                        <a16:creationId xmlns:a16="http://schemas.microsoft.com/office/drawing/2014/main" id="{AE0B5970-935E-5F78-1566-200B65806461}"/>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6" name="Ink 85">
                    <a:extLst>
                      <a:ext uri="{FF2B5EF4-FFF2-40B4-BE49-F238E27FC236}">
                        <a16:creationId xmlns:a16="http://schemas.microsoft.com/office/drawing/2014/main" id="{41EDCCED-077F-35B1-FA6D-9E9A7F42B66D}"/>
                      </a:ext>
                    </a:extLst>
                  </p14:cNvPr>
                  <p14:cNvContentPartPr/>
                  <p14:nvPr/>
                </p14:nvContentPartPr>
                <p14:xfrm>
                  <a:off x="8706935" y="4736230"/>
                  <a:ext cx="59760" cy="74520"/>
                </p14:xfrm>
              </p:contentPart>
            </mc:Choice>
            <mc:Fallback xmlns="">
              <p:pic>
                <p:nvPicPr>
                  <p:cNvPr id="86" name="Ink 85">
                    <a:extLst>
                      <a:ext uri="{FF2B5EF4-FFF2-40B4-BE49-F238E27FC236}">
                        <a16:creationId xmlns:a16="http://schemas.microsoft.com/office/drawing/2014/main" id="{41EDCCED-077F-35B1-FA6D-9E9A7F42B66D}"/>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7" name="Ink 86">
                    <a:extLst>
                      <a:ext uri="{FF2B5EF4-FFF2-40B4-BE49-F238E27FC236}">
                        <a16:creationId xmlns:a16="http://schemas.microsoft.com/office/drawing/2014/main" id="{D1101951-162B-8331-0756-A1D80F146354}"/>
                      </a:ext>
                    </a:extLst>
                  </p14:cNvPr>
                  <p14:cNvContentPartPr/>
                  <p14:nvPr/>
                </p14:nvContentPartPr>
                <p14:xfrm>
                  <a:off x="8772095" y="4726510"/>
                  <a:ext cx="72360" cy="103680"/>
                </p14:xfrm>
              </p:contentPart>
            </mc:Choice>
            <mc:Fallback xmlns="">
              <p:pic>
                <p:nvPicPr>
                  <p:cNvPr id="87" name="Ink 86">
                    <a:extLst>
                      <a:ext uri="{FF2B5EF4-FFF2-40B4-BE49-F238E27FC236}">
                        <a16:creationId xmlns:a16="http://schemas.microsoft.com/office/drawing/2014/main" id="{D1101951-162B-8331-0756-A1D80F146354}"/>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8" name="Ink 87">
                    <a:extLst>
                      <a:ext uri="{FF2B5EF4-FFF2-40B4-BE49-F238E27FC236}">
                        <a16:creationId xmlns:a16="http://schemas.microsoft.com/office/drawing/2014/main" id="{6B43D456-EE37-28DC-9298-6AAB6697607E}"/>
                      </a:ext>
                    </a:extLst>
                  </p14:cNvPr>
                  <p14:cNvContentPartPr/>
                  <p14:nvPr/>
                </p14:nvContentPartPr>
                <p14:xfrm>
                  <a:off x="8842655" y="4732630"/>
                  <a:ext cx="66960" cy="75600"/>
                </p14:xfrm>
              </p:contentPart>
            </mc:Choice>
            <mc:Fallback xmlns="">
              <p:pic>
                <p:nvPicPr>
                  <p:cNvPr id="88" name="Ink 87">
                    <a:extLst>
                      <a:ext uri="{FF2B5EF4-FFF2-40B4-BE49-F238E27FC236}">
                        <a16:creationId xmlns:a16="http://schemas.microsoft.com/office/drawing/2014/main" id="{6B43D456-EE37-28DC-9298-6AAB6697607E}"/>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9" name="Ink 88">
                    <a:extLst>
                      <a:ext uri="{FF2B5EF4-FFF2-40B4-BE49-F238E27FC236}">
                        <a16:creationId xmlns:a16="http://schemas.microsoft.com/office/drawing/2014/main" id="{6DD23C6D-0781-5932-196A-7A775DE1416C}"/>
                      </a:ext>
                    </a:extLst>
                  </p14:cNvPr>
                  <p14:cNvContentPartPr/>
                  <p14:nvPr/>
                </p14:nvContentPartPr>
                <p14:xfrm>
                  <a:off x="8901695" y="4735150"/>
                  <a:ext cx="68760" cy="77400"/>
                </p14:xfrm>
              </p:contentPart>
            </mc:Choice>
            <mc:Fallback xmlns="">
              <p:pic>
                <p:nvPicPr>
                  <p:cNvPr id="89" name="Ink 88">
                    <a:extLst>
                      <a:ext uri="{FF2B5EF4-FFF2-40B4-BE49-F238E27FC236}">
                        <a16:creationId xmlns:a16="http://schemas.microsoft.com/office/drawing/2014/main" id="{6DD23C6D-0781-5932-196A-7A775DE1416C}"/>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0" name="Ink 89">
                    <a:extLst>
                      <a:ext uri="{FF2B5EF4-FFF2-40B4-BE49-F238E27FC236}">
                        <a16:creationId xmlns:a16="http://schemas.microsoft.com/office/drawing/2014/main" id="{EC52E512-A051-B8E1-9D8E-86D94BBCC497}"/>
                      </a:ext>
                    </a:extLst>
                  </p14:cNvPr>
                  <p14:cNvContentPartPr/>
                  <p14:nvPr/>
                </p14:nvContentPartPr>
                <p14:xfrm>
                  <a:off x="8956415" y="4800670"/>
                  <a:ext cx="26640" cy="30240"/>
                </p14:xfrm>
              </p:contentPart>
            </mc:Choice>
            <mc:Fallback xmlns="">
              <p:pic>
                <p:nvPicPr>
                  <p:cNvPr id="90" name="Ink 89">
                    <a:extLst>
                      <a:ext uri="{FF2B5EF4-FFF2-40B4-BE49-F238E27FC236}">
                        <a16:creationId xmlns:a16="http://schemas.microsoft.com/office/drawing/2014/main" id="{EC52E512-A051-B8E1-9D8E-86D94BBCC497}"/>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1" name="Ink 90">
                    <a:extLst>
                      <a:ext uri="{FF2B5EF4-FFF2-40B4-BE49-F238E27FC236}">
                        <a16:creationId xmlns:a16="http://schemas.microsoft.com/office/drawing/2014/main" id="{1FA0221A-BFEA-A936-F14E-8A065E969BDB}"/>
                      </a:ext>
                    </a:extLst>
                  </p14:cNvPr>
                  <p14:cNvContentPartPr/>
                  <p14:nvPr/>
                </p14:nvContentPartPr>
                <p14:xfrm>
                  <a:off x="8234975" y="4750270"/>
                  <a:ext cx="41040" cy="39600"/>
                </p14:xfrm>
              </p:contentPart>
            </mc:Choice>
            <mc:Fallback xmlns="">
              <p:pic>
                <p:nvPicPr>
                  <p:cNvPr id="91" name="Ink 90">
                    <a:extLst>
                      <a:ext uri="{FF2B5EF4-FFF2-40B4-BE49-F238E27FC236}">
                        <a16:creationId xmlns:a16="http://schemas.microsoft.com/office/drawing/2014/main" id="{1FA0221A-BFEA-A936-F14E-8A065E969BDB}"/>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2" name="Ink 91">
                    <a:extLst>
                      <a:ext uri="{FF2B5EF4-FFF2-40B4-BE49-F238E27FC236}">
                        <a16:creationId xmlns:a16="http://schemas.microsoft.com/office/drawing/2014/main" id="{D0CFCB0F-8F68-ECF1-B750-0B9E07C02C0E}"/>
                      </a:ext>
                    </a:extLst>
                  </p14:cNvPr>
                  <p14:cNvContentPartPr/>
                  <p14:nvPr/>
                </p14:nvContentPartPr>
                <p14:xfrm>
                  <a:off x="8304815" y="4820110"/>
                  <a:ext cx="23760" cy="15480"/>
                </p14:xfrm>
              </p:contentPart>
            </mc:Choice>
            <mc:Fallback xmlns="">
              <p:pic>
                <p:nvPicPr>
                  <p:cNvPr id="92" name="Ink 91">
                    <a:extLst>
                      <a:ext uri="{FF2B5EF4-FFF2-40B4-BE49-F238E27FC236}">
                        <a16:creationId xmlns:a16="http://schemas.microsoft.com/office/drawing/2014/main" id="{D0CFCB0F-8F68-ECF1-B750-0B9E07C02C0E}"/>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93" name="Group 92">
            <a:extLst>
              <a:ext uri="{FF2B5EF4-FFF2-40B4-BE49-F238E27FC236}">
                <a16:creationId xmlns:a16="http://schemas.microsoft.com/office/drawing/2014/main" id="{4D0422A8-DEA7-DC16-B598-6DAF239D3C1F}"/>
              </a:ext>
            </a:extLst>
          </p:cNvPr>
          <p:cNvGrpSpPr/>
          <p:nvPr/>
        </p:nvGrpSpPr>
        <p:grpSpPr>
          <a:xfrm>
            <a:off x="8113293" y="4414151"/>
            <a:ext cx="879169" cy="94892"/>
            <a:chOff x="8106587" y="4705630"/>
            <a:chExt cx="893897" cy="135720"/>
          </a:xfrm>
        </p:grpSpPr>
        <p:sp>
          <p:nvSpPr>
            <p:cNvPr id="94" name="Rectangle 93">
              <a:extLst>
                <a:ext uri="{FF2B5EF4-FFF2-40B4-BE49-F238E27FC236}">
                  <a16:creationId xmlns:a16="http://schemas.microsoft.com/office/drawing/2014/main" id="{C320A08E-7662-9DCE-7E27-B4A721DCF389}"/>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5" name="Group 94">
              <a:extLst>
                <a:ext uri="{FF2B5EF4-FFF2-40B4-BE49-F238E27FC236}">
                  <a16:creationId xmlns:a16="http://schemas.microsoft.com/office/drawing/2014/main" id="{C213373D-9427-21F8-2E58-8FC0522E385B}"/>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47">
                <p14:nvContentPartPr>
                  <p14:cNvPr id="96" name="Ink 95">
                    <a:extLst>
                      <a:ext uri="{FF2B5EF4-FFF2-40B4-BE49-F238E27FC236}">
                        <a16:creationId xmlns:a16="http://schemas.microsoft.com/office/drawing/2014/main" id="{DADE7D62-48DE-56C2-B078-EB23DD8AF4A9}"/>
                      </a:ext>
                    </a:extLst>
                  </p14:cNvPr>
                  <p14:cNvContentPartPr/>
                  <p14:nvPr/>
                </p14:nvContentPartPr>
                <p14:xfrm>
                  <a:off x="8116535" y="4719670"/>
                  <a:ext cx="80280" cy="61560"/>
                </p14:xfrm>
              </p:contentPart>
            </mc:Choice>
            <mc:Fallback xmlns="">
              <p:pic>
                <p:nvPicPr>
                  <p:cNvPr id="96" name="Ink 95">
                    <a:extLst>
                      <a:ext uri="{FF2B5EF4-FFF2-40B4-BE49-F238E27FC236}">
                        <a16:creationId xmlns:a16="http://schemas.microsoft.com/office/drawing/2014/main" id="{DADE7D62-48DE-56C2-B078-EB23DD8AF4A9}"/>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7" name="Ink 96">
                    <a:extLst>
                      <a:ext uri="{FF2B5EF4-FFF2-40B4-BE49-F238E27FC236}">
                        <a16:creationId xmlns:a16="http://schemas.microsoft.com/office/drawing/2014/main" id="{3A5DA6B0-20A4-34AA-1D22-3D16136A7733}"/>
                      </a:ext>
                    </a:extLst>
                  </p14:cNvPr>
                  <p14:cNvContentPartPr/>
                  <p14:nvPr/>
                </p14:nvContentPartPr>
                <p14:xfrm>
                  <a:off x="8136695" y="4718230"/>
                  <a:ext cx="114480" cy="109080"/>
                </p14:xfrm>
              </p:contentPart>
            </mc:Choice>
            <mc:Fallback xmlns="">
              <p:pic>
                <p:nvPicPr>
                  <p:cNvPr id="97" name="Ink 96">
                    <a:extLst>
                      <a:ext uri="{FF2B5EF4-FFF2-40B4-BE49-F238E27FC236}">
                        <a16:creationId xmlns:a16="http://schemas.microsoft.com/office/drawing/2014/main" id="{3A5DA6B0-20A4-34AA-1D22-3D16136A7733}"/>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8" name="Ink 97">
                    <a:extLst>
                      <a:ext uri="{FF2B5EF4-FFF2-40B4-BE49-F238E27FC236}">
                        <a16:creationId xmlns:a16="http://schemas.microsoft.com/office/drawing/2014/main" id="{EC010402-97A7-8470-5D62-0123070DD71E}"/>
                      </a:ext>
                    </a:extLst>
                  </p14:cNvPr>
                  <p14:cNvContentPartPr/>
                  <p14:nvPr/>
                </p14:nvContentPartPr>
                <p14:xfrm>
                  <a:off x="8232815" y="4722910"/>
                  <a:ext cx="111960" cy="97560"/>
                </p14:xfrm>
              </p:contentPart>
            </mc:Choice>
            <mc:Fallback xmlns="">
              <p:pic>
                <p:nvPicPr>
                  <p:cNvPr id="98" name="Ink 97">
                    <a:extLst>
                      <a:ext uri="{FF2B5EF4-FFF2-40B4-BE49-F238E27FC236}">
                        <a16:creationId xmlns:a16="http://schemas.microsoft.com/office/drawing/2014/main" id="{EC010402-97A7-8470-5D62-0123070DD71E}"/>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9" name="Ink 98">
                    <a:extLst>
                      <a:ext uri="{FF2B5EF4-FFF2-40B4-BE49-F238E27FC236}">
                        <a16:creationId xmlns:a16="http://schemas.microsoft.com/office/drawing/2014/main" id="{CBD5671D-5688-D1FA-FAF0-C75D70D91181}"/>
                      </a:ext>
                    </a:extLst>
                  </p14:cNvPr>
                  <p14:cNvContentPartPr/>
                  <p14:nvPr/>
                </p14:nvContentPartPr>
                <p14:xfrm>
                  <a:off x="8340815" y="4717510"/>
                  <a:ext cx="102600" cy="104400"/>
                </p14:xfrm>
              </p:contentPart>
            </mc:Choice>
            <mc:Fallback xmlns="">
              <p:pic>
                <p:nvPicPr>
                  <p:cNvPr id="99" name="Ink 98">
                    <a:extLst>
                      <a:ext uri="{FF2B5EF4-FFF2-40B4-BE49-F238E27FC236}">
                        <a16:creationId xmlns:a16="http://schemas.microsoft.com/office/drawing/2014/main" id="{CBD5671D-5688-D1FA-FAF0-C75D70D91181}"/>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0" name="Ink 99">
                    <a:extLst>
                      <a:ext uri="{FF2B5EF4-FFF2-40B4-BE49-F238E27FC236}">
                        <a16:creationId xmlns:a16="http://schemas.microsoft.com/office/drawing/2014/main" id="{80ED305B-2671-20FE-9354-69647A6E47AB}"/>
                      </a:ext>
                    </a:extLst>
                  </p14:cNvPr>
                  <p14:cNvContentPartPr/>
                  <p14:nvPr/>
                </p14:nvContentPartPr>
                <p14:xfrm>
                  <a:off x="8427215" y="4720030"/>
                  <a:ext cx="106200" cy="121320"/>
                </p14:xfrm>
              </p:contentPart>
            </mc:Choice>
            <mc:Fallback xmlns="">
              <p:pic>
                <p:nvPicPr>
                  <p:cNvPr id="100" name="Ink 99">
                    <a:extLst>
                      <a:ext uri="{FF2B5EF4-FFF2-40B4-BE49-F238E27FC236}">
                        <a16:creationId xmlns:a16="http://schemas.microsoft.com/office/drawing/2014/main" id="{80ED305B-2671-20FE-9354-69647A6E47AB}"/>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1" name="Ink 100">
                    <a:extLst>
                      <a:ext uri="{FF2B5EF4-FFF2-40B4-BE49-F238E27FC236}">
                        <a16:creationId xmlns:a16="http://schemas.microsoft.com/office/drawing/2014/main" id="{FE0E7156-7137-8C52-96B3-37AF9BF495F5}"/>
                      </a:ext>
                    </a:extLst>
                  </p14:cNvPr>
                  <p14:cNvContentPartPr/>
                  <p14:nvPr/>
                </p14:nvContentPartPr>
                <p14:xfrm>
                  <a:off x="8537375" y="4721110"/>
                  <a:ext cx="84240" cy="108000"/>
                </p14:xfrm>
              </p:contentPart>
            </mc:Choice>
            <mc:Fallback xmlns="">
              <p:pic>
                <p:nvPicPr>
                  <p:cNvPr id="101" name="Ink 100">
                    <a:extLst>
                      <a:ext uri="{FF2B5EF4-FFF2-40B4-BE49-F238E27FC236}">
                        <a16:creationId xmlns:a16="http://schemas.microsoft.com/office/drawing/2014/main" id="{FE0E7156-7137-8C52-96B3-37AF9BF495F5}"/>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2" name="Ink 101">
                    <a:extLst>
                      <a:ext uri="{FF2B5EF4-FFF2-40B4-BE49-F238E27FC236}">
                        <a16:creationId xmlns:a16="http://schemas.microsoft.com/office/drawing/2014/main" id="{350EF5E1-37C7-A17F-7B62-D6ABA999D0C6}"/>
                      </a:ext>
                    </a:extLst>
                  </p14:cNvPr>
                  <p14:cNvContentPartPr/>
                  <p14:nvPr/>
                </p14:nvContentPartPr>
                <p14:xfrm>
                  <a:off x="8632415" y="4705630"/>
                  <a:ext cx="87480" cy="105840"/>
                </p14:xfrm>
              </p:contentPart>
            </mc:Choice>
            <mc:Fallback xmlns="">
              <p:pic>
                <p:nvPicPr>
                  <p:cNvPr id="102" name="Ink 101">
                    <a:extLst>
                      <a:ext uri="{FF2B5EF4-FFF2-40B4-BE49-F238E27FC236}">
                        <a16:creationId xmlns:a16="http://schemas.microsoft.com/office/drawing/2014/main" id="{350EF5E1-37C7-A17F-7B62-D6ABA999D0C6}"/>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3" name="Ink 102">
                    <a:extLst>
                      <a:ext uri="{FF2B5EF4-FFF2-40B4-BE49-F238E27FC236}">
                        <a16:creationId xmlns:a16="http://schemas.microsoft.com/office/drawing/2014/main" id="{12CEBEB5-85F5-7D1F-02B9-F086AD3FA9A6}"/>
                      </a:ext>
                    </a:extLst>
                  </p14:cNvPr>
                  <p14:cNvContentPartPr/>
                  <p14:nvPr/>
                </p14:nvContentPartPr>
                <p14:xfrm>
                  <a:off x="8706935" y="4736230"/>
                  <a:ext cx="59760" cy="74520"/>
                </p14:xfrm>
              </p:contentPart>
            </mc:Choice>
            <mc:Fallback xmlns="">
              <p:pic>
                <p:nvPicPr>
                  <p:cNvPr id="103" name="Ink 102">
                    <a:extLst>
                      <a:ext uri="{FF2B5EF4-FFF2-40B4-BE49-F238E27FC236}">
                        <a16:creationId xmlns:a16="http://schemas.microsoft.com/office/drawing/2014/main" id="{12CEBEB5-85F5-7D1F-02B9-F086AD3FA9A6}"/>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4" name="Ink 103">
                    <a:extLst>
                      <a:ext uri="{FF2B5EF4-FFF2-40B4-BE49-F238E27FC236}">
                        <a16:creationId xmlns:a16="http://schemas.microsoft.com/office/drawing/2014/main" id="{950D6B12-3993-5070-BF83-9C43B890A6D2}"/>
                      </a:ext>
                    </a:extLst>
                  </p14:cNvPr>
                  <p14:cNvContentPartPr/>
                  <p14:nvPr/>
                </p14:nvContentPartPr>
                <p14:xfrm>
                  <a:off x="8772095" y="4726510"/>
                  <a:ext cx="72360" cy="103680"/>
                </p14:xfrm>
              </p:contentPart>
            </mc:Choice>
            <mc:Fallback xmlns="">
              <p:pic>
                <p:nvPicPr>
                  <p:cNvPr id="104" name="Ink 103">
                    <a:extLst>
                      <a:ext uri="{FF2B5EF4-FFF2-40B4-BE49-F238E27FC236}">
                        <a16:creationId xmlns:a16="http://schemas.microsoft.com/office/drawing/2014/main" id="{950D6B12-3993-5070-BF83-9C43B890A6D2}"/>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5" name="Ink 104">
                    <a:extLst>
                      <a:ext uri="{FF2B5EF4-FFF2-40B4-BE49-F238E27FC236}">
                        <a16:creationId xmlns:a16="http://schemas.microsoft.com/office/drawing/2014/main" id="{1AE6F438-6AEB-9EF0-30EF-E6AB9619996B}"/>
                      </a:ext>
                    </a:extLst>
                  </p14:cNvPr>
                  <p14:cNvContentPartPr/>
                  <p14:nvPr/>
                </p14:nvContentPartPr>
                <p14:xfrm>
                  <a:off x="8842655" y="4732630"/>
                  <a:ext cx="66960" cy="75600"/>
                </p14:xfrm>
              </p:contentPart>
            </mc:Choice>
            <mc:Fallback xmlns="">
              <p:pic>
                <p:nvPicPr>
                  <p:cNvPr id="105" name="Ink 104">
                    <a:extLst>
                      <a:ext uri="{FF2B5EF4-FFF2-40B4-BE49-F238E27FC236}">
                        <a16:creationId xmlns:a16="http://schemas.microsoft.com/office/drawing/2014/main" id="{1AE6F438-6AEB-9EF0-30EF-E6AB9619996B}"/>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6" name="Ink 105">
                    <a:extLst>
                      <a:ext uri="{FF2B5EF4-FFF2-40B4-BE49-F238E27FC236}">
                        <a16:creationId xmlns:a16="http://schemas.microsoft.com/office/drawing/2014/main" id="{B65D51A5-5E3E-2E32-EA25-41DA08EE2749}"/>
                      </a:ext>
                    </a:extLst>
                  </p14:cNvPr>
                  <p14:cNvContentPartPr/>
                  <p14:nvPr/>
                </p14:nvContentPartPr>
                <p14:xfrm>
                  <a:off x="8901695" y="4735150"/>
                  <a:ext cx="68760" cy="77400"/>
                </p14:xfrm>
              </p:contentPart>
            </mc:Choice>
            <mc:Fallback xmlns="">
              <p:pic>
                <p:nvPicPr>
                  <p:cNvPr id="106" name="Ink 105">
                    <a:extLst>
                      <a:ext uri="{FF2B5EF4-FFF2-40B4-BE49-F238E27FC236}">
                        <a16:creationId xmlns:a16="http://schemas.microsoft.com/office/drawing/2014/main" id="{B65D51A5-5E3E-2E32-EA25-41DA08EE2749}"/>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7" name="Ink 106">
                    <a:extLst>
                      <a:ext uri="{FF2B5EF4-FFF2-40B4-BE49-F238E27FC236}">
                        <a16:creationId xmlns:a16="http://schemas.microsoft.com/office/drawing/2014/main" id="{0A0C464B-3523-1F79-78CB-E2D19BEB5740}"/>
                      </a:ext>
                    </a:extLst>
                  </p14:cNvPr>
                  <p14:cNvContentPartPr/>
                  <p14:nvPr/>
                </p14:nvContentPartPr>
                <p14:xfrm>
                  <a:off x="8956415" y="4800670"/>
                  <a:ext cx="26640" cy="30240"/>
                </p14:xfrm>
              </p:contentPart>
            </mc:Choice>
            <mc:Fallback xmlns="">
              <p:pic>
                <p:nvPicPr>
                  <p:cNvPr id="107" name="Ink 106">
                    <a:extLst>
                      <a:ext uri="{FF2B5EF4-FFF2-40B4-BE49-F238E27FC236}">
                        <a16:creationId xmlns:a16="http://schemas.microsoft.com/office/drawing/2014/main" id="{0A0C464B-3523-1F79-78CB-E2D19BEB5740}"/>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8" name="Ink 107">
                    <a:extLst>
                      <a:ext uri="{FF2B5EF4-FFF2-40B4-BE49-F238E27FC236}">
                        <a16:creationId xmlns:a16="http://schemas.microsoft.com/office/drawing/2014/main" id="{DCE9B795-09C8-78DF-2D1E-677E704A4CAF}"/>
                      </a:ext>
                    </a:extLst>
                  </p14:cNvPr>
                  <p14:cNvContentPartPr/>
                  <p14:nvPr/>
                </p14:nvContentPartPr>
                <p14:xfrm>
                  <a:off x="8234975" y="4750270"/>
                  <a:ext cx="41040" cy="39600"/>
                </p14:xfrm>
              </p:contentPart>
            </mc:Choice>
            <mc:Fallback xmlns="">
              <p:pic>
                <p:nvPicPr>
                  <p:cNvPr id="108" name="Ink 107">
                    <a:extLst>
                      <a:ext uri="{FF2B5EF4-FFF2-40B4-BE49-F238E27FC236}">
                        <a16:creationId xmlns:a16="http://schemas.microsoft.com/office/drawing/2014/main" id="{DCE9B795-09C8-78DF-2D1E-677E704A4CAF}"/>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9" name="Ink 108">
                    <a:extLst>
                      <a:ext uri="{FF2B5EF4-FFF2-40B4-BE49-F238E27FC236}">
                        <a16:creationId xmlns:a16="http://schemas.microsoft.com/office/drawing/2014/main" id="{851C09CD-A761-D97C-1D0B-ABBAF5F500FF}"/>
                      </a:ext>
                    </a:extLst>
                  </p14:cNvPr>
                  <p14:cNvContentPartPr/>
                  <p14:nvPr/>
                </p14:nvContentPartPr>
                <p14:xfrm>
                  <a:off x="8304815" y="4820110"/>
                  <a:ext cx="23760" cy="15480"/>
                </p14:xfrm>
              </p:contentPart>
            </mc:Choice>
            <mc:Fallback xmlns="">
              <p:pic>
                <p:nvPicPr>
                  <p:cNvPr id="109" name="Ink 108">
                    <a:extLst>
                      <a:ext uri="{FF2B5EF4-FFF2-40B4-BE49-F238E27FC236}">
                        <a16:creationId xmlns:a16="http://schemas.microsoft.com/office/drawing/2014/main" id="{851C09CD-A761-D97C-1D0B-ABBAF5F500FF}"/>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110" name="Group 109">
            <a:extLst>
              <a:ext uri="{FF2B5EF4-FFF2-40B4-BE49-F238E27FC236}">
                <a16:creationId xmlns:a16="http://schemas.microsoft.com/office/drawing/2014/main" id="{2FA00CC6-C685-FA76-D848-276CF55FF6CC}"/>
              </a:ext>
            </a:extLst>
          </p:cNvPr>
          <p:cNvGrpSpPr/>
          <p:nvPr/>
        </p:nvGrpSpPr>
        <p:grpSpPr>
          <a:xfrm>
            <a:off x="8108708" y="4274531"/>
            <a:ext cx="879169" cy="94892"/>
            <a:chOff x="8106587" y="4705630"/>
            <a:chExt cx="893897" cy="135720"/>
          </a:xfrm>
        </p:grpSpPr>
        <p:sp>
          <p:nvSpPr>
            <p:cNvPr id="111" name="Rectangle 110">
              <a:extLst>
                <a:ext uri="{FF2B5EF4-FFF2-40B4-BE49-F238E27FC236}">
                  <a16:creationId xmlns:a16="http://schemas.microsoft.com/office/drawing/2014/main" id="{58EE7AAC-0318-3AFB-8924-72D689C45FD9}"/>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2" name="Group 111">
              <a:extLst>
                <a:ext uri="{FF2B5EF4-FFF2-40B4-BE49-F238E27FC236}">
                  <a16:creationId xmlns:a16="http://schemas.microsoft.com/office/drawing/2014/main" id="{7AA11432-EE61-62DB-D8D1-EDB700E5B3D5}"/>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61">
                <p14:nvContentPartPr>
                  <p14:cNvPr id="113" name="Ink 112">
                    <a:extLst>
                      <a:ext uri="{FF2B5EF4-FFF2-40B4-BE49-F238E27FC236}">
                        <a16:creationId xmlns:a16="http://schemas.microsoft.com/office/drawing/2014/main" id="{7FFCC939-EDE1-4128-80B0-6EC849CED996}"/>
                      </a:ext>
                    </a:extLst>
                  </p14:cNvPr>
                  <p14:cNvContentPartPr/>
                  <p14:nvPr/>
                </p14:nvContentPartPr>
                <p14:xfrm>
                  <a:off x="8116535" y="4719670"/>
                  <a:ext cx="80280" cy="61560"/>
                </p14:xfrm>
              </p:contentPart>
            </mc:Choice>
            <mc:Fallback xmlns="">
              <p:pic>
                <p:nvPicPr>
                  <p:cNvPr id="113" name="Ink 112">
                    <a:extLst>
                      <a:ext uri="{FF2B5EF4-FFF2-40B4-BE49-F238E27FC236}">
                        <a16:creationId xmlns:a16="http://schemas.microsoft.com/office/drawing/2014/main" id="{7FFCC939-EDE1-4128-80B0-6EC849CED996}"/>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4" name="Ink 113">
                    <a:extLst>
                      <a:ext uri="{FF2B5EF4-FFF2-40B4-BE49-F238E27FC236}">
                        <a16:creationId xmlns:a16="http://schemas.microsoft.com/office/drawing/2014/main" id="{8E87142E-6855-786E-CD20-6F2080D71FB1}"/>
                      </a:ext>
                    </a:extLst>
                  </p14:cNvPr>
                  <p14:cNvContentPartPr/>
                  <p14:nvPr/>
                </p14:nvContentPartPr>
                <p14:xfrm>
                  <a:off x="8136695" y="4718230"/>
                  <a:ext cx="114480" cy="109080"/>
                </p14:xfrm>
              </p:contentPart>
            </mc:Choice>
            <mc:Fallback xmlns="">
              <p:pic>
                <p:nvPicPr>
                  <p:cNvPr id="114" name="Ink 113">
                    <a:extLst>
                      <a:ext uri="{FF2B5EF4-FFF2-40B4-BE49-F238E27FC236}">
                        <a16:creationId xmlns:a16="http://schemas.microsoft.com/office/drawing/2014/main" id="{8E87142E-6855-786E-CD20-6F2080D71FB1}"/>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5" name="Ink 114">
                    <a:extLst>
                      <a:ext uri="{FF2B5EF4-FFF2-40B4-BE49-F238E27FC236}">
                        <a16:creationId xmlns:a16="http://schemas.microsoft.com/office/drawing/2014/main" id="{60310B6F-D895-6126-B565-AFE02751CEDD}"/>
                      </a:ext>
                    </a:extLst>
                  </p14:cNvPr>
                  <p14:cNvContentPartPr/>
                  <p14:nvPr/>
                </p14:nvContentPartPr>
                <p14:xfrm>
                  <a:off x="8232815" y="4722910"/>
                  <a:ext cx="111960" cy="97560"/>
                </p14:xfrm>
              </p:contentPart>
            </mc:Choice>
            <mc:Fallback xmlns="">
              <p:pic>
                <p:nvPicPr>
                  <p:cNvPr id="115" name="Ink 114">
                    <a:extLst>
                      <a:ext uri="{FF2B5EF4-FFF2-40B4-BE49-F238E27FC236}">
                        <a16:creationId xmlns:a16="http://schemas.microsoft.com/office/drawing/2014/main" id="{60310B6F-D895-6126-B565-AFE02751CEDD}"/>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6" name="Ink 115">
                    <a:extLst>
                      <a:ext uri="{FF2B5EF4-FFF2-40B4-BE49-F238E27FC236}">
                        <a16:creationId xmlns:a16="http://schemas.microsoft.com/office/drawing/2014/main" id="{592175F9-DF7A-A810-467E-1791E3E8D752}"/>
                      </a:ext>
                    </a:extLst>
                  </p14:cNvPr>
                  <p14:cNvContentPartPr/>
                  <p14:nvPr/>
                </p14:nvContentPartPr>
                <p14:xfrm>
                  <a:off x="8340815" y="4717510"/>
                  <a:ext cx="102600" cy="104400"/>
                </p14:xfrm>
              </p:contentPart>
            </mc:Choice>
            <mc:Fallback xmlns="">
              <p:pic>
                <p:nvPicPr>
                  <p:cNvPr id="116" name="Ink 115">
                    <a:extLst>
                      <a:ext uri="{FF2B5EF4-FFF2-40B4-BE49-F238E27FC236}">
                        <a16:creationId xmlns:a16="http://schemas.microsoft.com/office/drawing/2014/main" id="{592175F9-DF7A-A810-467E-1791E3E8D752}"/>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7" name="Ink 116">
                    <a:extLst>
                      <a:ext uri="{FF2B5EF4-FFF2-40B4-BE49-F238E27FC236}">
                        <a16:creationId xmlns:a16="http://schemas.microsoft.com/office/drawing/2014/main" id="{778A8435-4AFB-F193-A709-33E706FC5E01}"/>
                      </a:ext>
                    </a:extLst>
                  </p14:cNvPr>
                  <p14:cNvContentPartPr/>
                  <p14:nvPr/>
                </p14:nvContentPartPr>
                <p14:xfrm>
                  <a:off x="8427215" y="4720030"/>
                  <a:ext cx="106200" cy="121320"/>
                </p14:xfrm>
              </p:contentPart>
            </mc:Choice>
            <mc:Fallback xmlns="">
              <p:pic>
                <p:nvPicPr>
                  <p:cNvPr id="117" name="Ink 116">
                    <a:extLst>
                      <a:ext uri="{FF2B5EF4-FFF2-40B4-BE49-F238E27FC236}">
                        <a16:creationId xmlns:a16="http://schemas.microsoft.com/office/drawing/2014/main" id="{778A8435-4AFB-F193-A709-33E706FC5E01}"/>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8" name="Ink 117">
                    <a:extLst>
                      <a:ext uri="{FF2B5EF4-FFF2-40B4-BE49-F238E27FC236}">
                        <a16:creationId xmlns:a16="http://schemas.microsoft.com/office/drawing/2014/main" id="{5EB9D01A-CB0F-18B4-BC53-44F4586E9D7E}"/>
                      </a:ext>
                    </a:extLst>
                  </p14:cNvPr>
                  <p14:cNvContentPartPr/>
                  <p14:nvPr/>
                </p14:nvContentPartPr>
                <p14:xfrm>
                  <a:off x="8537375" y="4721110"/>
                  <a:ext cx="84240" cy="108000"/>
                </p14:xfrm>
              </p:contentPart>
            </mc:Choice>
            <mc:Fallback xmlns="">
              <p:pic>
                <p:nvPicPr>
                  <p:cNvPr id="118" name="Ink 117">
                    <a:extLst>
                      <a:ext uri="{FF2B5EF4-FFF2-40B4-BE49-F238E27FC236}">
                        <a16:creationId xmlns:a16="http://schemas.microsoft.com/office/drawing/2014/main" id="{5EB9D01A-CB0F-18B4-BC53-44F4586E9D7E}"/>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19" name="Ink 118">
                    <a:extLst>
                      <a:ext uri="{FF2B5EF4-FFF2-40B4-BE49-F238E27FC236}">
                        <a16:creationId xmlns:a16="http://schemas.microsoft.com/office/drawing/2014/main" id="{41176B10-2B70-739D-8217-B1136DA62AC8}"/>
                      </a:ext>
                    </a:extLst>
                  </p14:cNvPr>
                  <p14:cNvContentPartPr/>
                  <p14:nvPr/>
                </p14:nvContentPartPr>
                <p14:xfrm>
                  <a:off x="8632415" y="4705630"/>
                  <a:ext cx="87480" cy="105840"/>
                </p14:xfrm>
              </p:contentPart>
            </mc:Choice>
            <mc:Fallback xmlns="">
              <p:pic>
                <p:nvPicPr>
                  <p:cNvPr id="119" name="Ink 118">
                    <a:extLst>
                      <a:ext uri="{FF2B5EF4-FFF2-40B4-BE49-F238E27FC236}">
                        <a16:creationId xmlns:a16="http://schemas.microsoft.com/office/drawing/2014/main" id="{41176B10-2B70-739D-8217-B1136DA62AC8}"/>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0" name="Ink 119">
                    <a:extLst>
                      <a:ext uri="{FF2B5EF4-FFF2-40B4-BE49-F238E27FC236}">
                        <a16:creationId xmlns:a16="http://schemas.microsoft.com/office/drawing/2014/main" id="{A0FE66BE-6524-603A-9175-DA494F61F2F4}"/>
                      </a:ext>
                    </a:extLst>
                  </p14:cNvPr>
                  <p14:cNvContentPartPr/>
                  <p14:nvPr/>
                </p14:nvContentPartPr>
                <p14:xfrm>
                  <a:off x="8706935" y="4736230"/>
                  <a:ext cx="59760" cy="74520"/>
                </p14:xfrm>
              </p:contentPart>
            </mc:Choice>
            <mc:Fallback xmlns="">
              <p:pic>
                <p:nvPicPr>
                  <p:cNvPr id="120" name="Ink 119">
                    <a:extLst>
                      <a:ext uri="{FF2B5EF4-FFF2-40B4-BE49-F238E27FC236}">
                        <a16:creationId xmlns:a16="http://schemas.microsoft.com/office/drawing/2014/main" id="{A0FE66BE-6524-603A-9175-DA494F61F2F4}"/>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1" name="Ink 120">
                    <a:extLst>
                      <a:ext uri="{FF2B5EF4-FFF2-40B4-BE49-F238E27FC236}">
                        <a16:creationId xmlns:a16="http://schemas.microsoft.com/office/drawing/2014/main" id="{B3DBE67F-7201-E442-1D67-1CA9705D7688}"/>
                      </a:ext>
                    </a:extLst>
                  </p14:cNvPr>
                  <p14:cNvContentPartPr/>
                  <p14:nvPr/>
                </p14:nvContentPartPr>
                <p14:xfrm>
                  <a:off x="8772095" y="4726510"/>
                  <a:ext cx="72360" cy="103680"/>
                </p14:xfrm>
              </p:contentPart>
            </mc:Choice>
            <mc:Fallback xmlns="">
              <p:pic>
                <p:nvPicPr>
                  <p:cNvPr id="121" name="Ink 120">
                    <a:extLst>
                      <a:ext uri="{FF2B5EF4-FFF2-40B4-BE49-F238E27FC236}">
                        <a16:creationId xmlns:a16="http://schemas.microsoft.com/office/drawing/2014/main" id="{B3DBE67F-7201-E442-1D67-1CA9705D7688}"/>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Ink 121">
                    <a:extLst>
                      <a:ext uri="{FF2B5EF4-FFF2-40B4-BE49-F238E27FC236}">
                        <a16:creationId xmlns:a16="http://schemas.microsoft.com/office/drawing/2014/main" id="{815994F1-40A8-C488-D70D-0E5718628494}"/>
                      </a:ext>
                    </a:extLst>
                  </p14:cNvPr>
                  <p14:cNvContentPartPr/>
                  <p14:nvPr/>
                </p14:nvContentPartPr>
                <p14:xfrm>
                  <a:off x="8842655" y="4732630"/>
                  <a:ext cx="66960" cy="75600"/>
                </p14:xfrm>
              </p:contentPart>
            </mc:Choice>
            <mc:Fallback xmlns="">
              <p:pic>
                <p:nvPicPr>
                  <p:cNvPr id="122" name="Ink 121">
                    <a:extLst>
                      <a:ext uri="{FF2B5EF4-FFF2-40B4-BE49-F238E27FC236}">
                        <a16:creationId xmlns:a16="http://schemas.microsoft.com/office/drawing/2014/main" id="{815994F1-40A8-C488-D70D-0E5718628494}"/>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3" name="Ink 122">
                    <a:extLst>
                      <a:ext uri="{FF2B5EF4-FFF2-40B4-BE49-F238E27FC236}">
                        <a16:creationId xmlns:a16="http://schemas.microsoft.com/office/drawing/2014/main" id="{62514692-D186-296A-8F52-F66D4A3604A4}"/>
                      </a:ext>
                    </a:extLst>
                  </p14:cNvPr>
                  <p14:cNvContentPartPr/>
                  <p14:nvPr/>
                </p14:nvContentPartPr>
                <p14:xfrm>
                  <a:off x="8901695" y="4735150"/>
                  <a:ext cx="68760" cy="77400"/>
                </p14:xfrm>
              </p:contentPart>
            </mc:Choice>
            <mc:Fallback xmlns="">
              <p:pic>
                <p:nvPicPr>
                  <p:cNvPr id="123" name="Ink 122">
                    <a:extLst>
                      <a:ext uri="{FF2B5EF4-FFF2-40B4-BE49-F238E27FC236}">
                        <a16:creationId xmlns:a16="http://schemas.microsoft.com/office/drawing/2014/main" id="{62514692-D186-296A-8F52-F66D4A3604A4}"/>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4" name="Ink 123">
                    <a:extLst>
                      <a:ext uri="{FF2B5EF4-FFF2-40B4-BE49-F238E27FC236}">
                        <a16:creationId xmlns:a16="http://schemas.microsoft.com/office/drawing/2014/main" id="{FD507CE7-49DE-3CF7-F238-E3A56B838FBB}"/>
                      </a:ext>
                    </a:extLst>
                  </p14:cNvPr>
                  <p14:cNvContentPartPr/>
                  <p14:nvPr/>
                </p14:nvContentPartPr>
                <p14:xfrm>
                  <a:off x="8956415" y="4800670"/>
                  <a:ext cx="26640" cy="30240"/>
                </p14:xfrm>
              </p:contentPart>
            </mc:Choice>
            <mc:Fallback xmlns="">
              <p:pic>
                <p:nvPicPr>
                  <p:cNvPr id="124" name="Ink 123">
                    <a:extLst>
                      <a:ext uri="{FF2B5EF4-FFF2-40B4-BE49-F238E27FC236}">
                        <a16:creationId xmlns:a16="http://schemas.microsoft.com/office/drawing/2014/main" id="{FD507CE7-49DE-3CF7-F238-E3A56B838FBB}"/>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5" name="Ink 124">
                    <a:extLst>
                      <a:ext uri="{FF2B5EF4-FFF2-40B4-BE49-F238E27FC236}">
                        <a16:creationId xmlns:a16="http://schemas.microsoft.com/office/drawing/2014/main" id="{A8483D90-484A-DEAD-70CC-51B749D66E87}"/>
                      </a:ext>
                    </a:extLst>
                  </p14:cNvPr>
                  <p14:cNvContentPartPr/>
                  <p14:nvPr/>
                </p14:nvContentPartPr>
                <p14:xfrm>
                  <a:off x="8234975" y="4750270"/>
                  <a:ext cx="41040" cy="39600"/>
                </p14:xfrm>
              </p:contentPart>
            </mc:Choice>
            <mc:Fallback xmlns="">
              <p:pic>
                <p:nvPicPr>
                  <p:cNvPr id="125" name="Ink 124">
                    <a:extLst>
                      <a:ext uri="{FF2B5EF4-FFF2-40B4-BE49-F238E27FC236}">
                        <a16:creationId xmlns:a16="http://schemas.microsoft.com/office/drawing/2014/main" id="{A8483D90-484A-DEAD-70CC-51B749D66E87}"/>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6" name="Ink 125">
                    <a:extLst>
                      <a:ext uri="{FF2B5EF4-FFF2-40B4-BE49-F238E27FC236}">
                        <a16:creationId xmlns:a16="http://schemas.microsoft.com/office/drawing/2014/main" id="{1B723526-E738-7BE5-2A4A-6DBD3EFC0CA9}"/>
                      </a:ext>
                    </a:extLst>
                  </p14:cNvPr>
                  <p14:cNvContentPartPr/>
                  <p14:nvPr/>
                </p14:nvContentPartPr>
                <p14:xfrm>
                  <a:off x="8304815" y="4820110"/>
                  <a:ext cx="23760" cy="15480"/>
                </p14:xfrm>
              </p:contentPart>
            </mc:Choice>
            <mc:Fallback xmlns="">
              <p:pic>
                <p:nvPicPr>
                  <p:cNvPr id="126" name="Ink 125">
                    <a:extLst>
                      <a:ext uri="{FF2B5EF4-FFF2-40B4-BE49-F238E27FC236}">
                        <a16:creationId xmlns:a16="http://schemas.microsoft.com/office/drawing/2014/main" id="{1B723526-E738-7BE5-2A4A-6DBD3EFC0CA9}"/>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127" name="Group 126">
            <a:extLst>
              <a:ext uri="{FF2B5EF4-FFF2-40B4-BE49-F238E27FC236}">
                <a16:creationId xmlns:a16="http://schemas.microsoft.com/office/drawing/2014/main" id="{608D70E1-ACFF-7D0F-672E-1DDB0D94142D}"/>
              </a:ext>
            </a:extLst>
          </p:cNvPr>
          <p:cNvGrpSpPr/>
          <p:nvPr/>
        </p:nvGrpSpPr>
        <p:grpSpPr>
          <a:xfrm>
            <a:off x="8113295" y="4139575"/>
            <a:ext cx="879169" cy="94892"/>
            <a:chOff x="8106587" y="4705630"/>
            <a:chExt cx="893897" cy="135720"/>
          </a:xfrm>
        </p:grpSpPr>
        <p:sp>
          <p:nvSpPr>
            <p:cNvPr id="128" name="Rectangle 127">
              <a:extLst>
                <a:ext uri="{FF2B5EF4-FFF2-40B4-BE49-F238E27FC236}">
                  <a16:creationId xmlns:a16="http://schemas.microsoft.com/office/drawing/2014/main" id="{5507B196-1716-2D3F-945C-7F48B6F43C52}"/>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9" name="Group 128">
              <a:extLst>
                <a:ext uri="{FF2B5EF4-FFF2-40B4-BE49-F238E27FC236}">
                  <a16:creationId xmlns:a16="http://schemas.microsoft.com/office/drawing/2014/main" id="{D6D120C2-02D7-E278-93A1-47C5E9756533}"/>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75">
                <p14:nvContentPartPr>
                  <p14:cNvPr id="130" name="Ink 129">
                    <a:extLst>
                      <a:ext uri="{FF2B5EF4-FFF2-40B4-BE49-F238E27FC236}">
                        <a16:creationId xmlns:a16="http://schemas.microsoft.com/office/drawing/2014/main" id="{F9BF61AA-F2C7-CDD0-A25B-76AE927D6A94}"/>
                      </a:ext>
                    </a:extLst>
                  </p14:cNvPr>
                  <p14:cNvContentPartPr/>
                  <p14:nvPr/>
                </p14:nvContentPartPr>
                <p14:xfrm>
                  <a:off x="8116535" y="4719670"/>
                  <a:ext cx="80280" cy="61560"/>
                </p14:xfrm>
              </p:contentPart>
            </mc:Choice>
            <mc:Fallback xmlns="">
              <p:pic>
                <p:nvPicPr>
                  <p:cNvPr id="130" name="Ink 129">
                    <a:extLst>
                      <a:ext uri="{FF2B5EF4-FFF2-40B4-BE49-F238E27FC236}">
                        <a16:creationId xmlns:a16="http://schemas.microsoft.com/office/drawing/2014/main" id="{F9BF61AA-F2C7-CDD0-A25B-76AE927D6A94}"/>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1" name="Ink 130">
                    <a:extLst>
                      <a:ext uri="{FF2B5EF4-FFF2-40B4-BE49-F238E27FC236}">
                        <a16:creationId xmlns:a16="http://schemas.microsoft.com/office/drawing/2014/main" id="{FA7B37D0-2D6F-3CE0-49AD-6131C734D308}"/>
                      </a:ext>
                    </a:extLst>
                  </p14:cNvPr>
                  <p14:cNvContentPartPr/>
                  <p14:nvPr/>
                </p14:nvContentPartPr>
                <p14:xfrm>
                  <a:off x="8136695" y="4718230"/>
                  <a:ext cx="114480" cy="109080"/>
                </p14:xfrm>
              </p:contentPart>
            </mc:Choice>
            <mc:Fallback xmlns="">
              <p:pic>
                <p:nvPicPr>
                  <p:cNvPr id="131" name="Ink 130">
                    <a:extLst>
                      <a:ext uri="{FF2B5EF4-FFF2-40B4-BE49-F238E27FC236}">
                        <a16:creationId xmlns:a16="http://schemas.microsoft.com/office/drawing/2014/main" id="{FA7B37D0-2D6F-3CE0-49AD-6131C734D308}"/>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32" name="Ink 131">
                    <a:extLst>
                      <a:ext uri="{FF2B5EF4-FFF2-40B4-BE49-F238E27FC236}">
                        <a16:creationId xmlns:a16="http://schemas.microsoft.com/office/drawing/2014/main" id="{D4AF59D5-C363-AE00-366D-ED2A98268646}"/>
                      </a:ext>
                    </a:extLst>
                  </p14:cNvPr>
                  <p14:cNvContentPartPr/>
                  <p14:nvPr/>
                </p14:nvContentPartPr>
                <p14:xfrm>
                  <a:off x="8232815" y="4722910"/>
                  <a:ext cx="111960" cy="97560"/>
                </p14:xfrm>
              </p:contentPart>
            </mc:Choice>
            <mc:Fallback xmlns="">
              <p:pic>
                <p:nvPicPr>
                  <p:cNvPr id="132" name="Ink 131">
                    <a:extLst>
                      <a:ext uri="{FF2B5EF4-FFF2-40B4-BE49-F238E27FC236}">
                        <a16:creationId xmlns:a16="http://schemas.microsoft.com/office/drawing/2014/main" id="{D4AF59D5-C363-AE00-366D-ED2A98268646}"/>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33" name="Ink 132">
                    <a:extLst>
                      <a:ext uri="{FF2B5EF4-FFF2-40B4-BE49-F238E27FC236}">
                        <a16:creationId xmlns:a16="http://schemas.microsoft.com/office/drawing/2014/main" id="{FFA9AA90-BBCF-D64F-7ECC-F2D9A12E27D4}"/>
                      </a:ext>
                    </a:extLst>
                  </p14:cNvPr>
                  <p14:cNvContentPartPr/>
                  <p14:nvPr/>
                </p14:nvContentPartPr>
                <p14:xfrm>
                  <a:off x="8340815" y="4717510"/>
                  <a:ext cx="102600" cy="104400"/>
                </p14:xfrm>
              </p:contentPart>
            </mc:Choice>
            <mc:Fallback xmlns="">
              <p:pic>
                <p:nvPicPr>
                  <p:cNvPr id="133" name="Ink 132">
                    <a:extLst>
                      <a:ext uri="{FF2B5EF4-FFF2-40B4-BE49-F238E27FC236}">
                        <a16:creationId xmlns:a16="http://schemas.microsoft.com/office/drawing/2014/main" id="{FFA9AA90-BBCF-D64F-7ECC-F2D9A12E27D4}"/>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34" name="Ink 133">
                    <a:extLst>
                      <a:ext uri="{FF2B5EF4-FFF2-40B4-BE49-F238E27FC236}">
                        <a16:creationId xmlns:a16="http://schemas.microsoft.com/office/drawing/2014/main" id="{41C6A59A-ACE5-574F-4A26-209F3CAE5756}"/>
                      </a:ext>
                    </a:extLst>
                  </p14:cNvPr>
                  <p14:cNvContentPartPr/>
                  <p14:nvPr/>
                </p14:nvContentPartPr>
                <p14:xfrm>
                  <a:off x="8427215" y="4720030"/>
                  <a:ext cx="106200" cy="121320"/>
                </p14:xfrm>
              </p:contentPart>
            </mc:Choice>
            <mc:Fallback xmlns="">
              <p:pic>
                <p:nvPicPr>
                  <p:cNvPr id="134" name="Ink 133">
                    <a:extLst>
                      <a:ext uri="{FF2B5EF4-FFF2-40B4-BE49-F238E27FC236}">
                        <a16:creationId xmlns:a16="http://schemas.microsoft.com/office/drawing/2014/main" id="{41C6A59A-ACE5-574F-4A26-209F3CAE5756}"/>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5" name="Ink 134">
                    <a:extLst>
                      <a:ext uri="{FF2B5EF4-FFF2-40B4-BE49-F238E27FC236}">
                        <a16:creationId xmlns:a16="http://schemas.microsoft.com/office/drawing/2014/main" id="{AE20B8D1-E743-F55D-A6BA-6BF485BE5E37}"/>
                      </a:ext>
                    </a:extLst>
                  </p14:cNvPr>
                  <p14:cNvContentPartPr/>
                  <p14:nvPr/>
                </p14:nvContentPartPr>
                <p14:xfrm>
                  <a:off x="8537375" y="4721110"/>
                  <a:ext cx="84240" cy="108000"/>
                </p14:xfrm>
              </p:contentPart>
            </mc:Choice>
            <mc:Fallback xmlns="">
              <p:pic>
                <p:nvPicPr>
                  <p:cNvPr id="135" name="Ink 134">
                    <a:extLst>
                      <a:ext uri="{FF2B5EF4-FFF2-40B4-BE49-F238E27FC236}">
                        <a16:creationId xmlns:a16="http://schemas.microsoft.com/office/drawing/2014/main" id="{AE20B8D1-E743-F55D-A6BA-6BF485BE5E37}"/>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36" name="Ink 135">
                    <a:extLst>
                      <a:ext uri="{FF2B5EF4-FFF2-40B4-BE49-F238E27FC236}">
                        <a16:creationId xmlns:a16="http://schemas.microsoft.com/office/drawing/2014/main" id="{E529AE97-A25F-6526-8E2B-9366736F225E}"/>
                      </a:ext>
                    </a:extLst>
                  </p14:cNvPr>
                  <p14:cNvContentPartPr/>
                  <p14:nvPr/>
                </p14:nvContentPartPr>
                <p14:xfrm>
                  <a:off x="8632415" y="4705630"/>
                  <a:ext cx="87480" cy="105840"/>
                </p14:xfrm>
              </p:contentPart>
            </mc:Choice>
            <mc:Fallback xmlns="">
              <p:pic>
                <p:nvPicPr>
                  <p:cNvPr id="136" name="Ink 135">
                    <a:extLst>
                      <a:ext uri="{FF2B5EF4-FFF2-40B4-BE49-F238E27FC236}">
                        <a16:creationId xmlns:a16="http://schemas.microsoft.com/office/drawing/2014/main" id="{E529AE97-A25F-6526-8E2B-9366736F225E}"/>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7" name="Ink 136">
                    <a:extLst>
                      <a:ext uri="{FF2B5EF4-FFF2-40B4-BE49-F238E27FC236}">
                        <a16:creationId xmlns:a16="http://schemas.microsoft.com/office/drawing/2014/main" id="{5424DCB1-33C1-8DF6-03C8-B63DD6AFEFDB}"/>
                      </a:ext>
                    </a:extLst>
                  </p14:cNvPr>
                  <p14:cNvContentPartPr/>
                  <p14:nvPr/>
                </p14:nvContentPartPr>
                <p14:xfrm>
                  <a:off x="8706935" y="4736230"/>
                  <a:ext cx="59760" cy="74520"/>
                </p14:xfrm>
              </p:contentPart>
            </mc:Choice>
            <mc:Fallback xmlns="">
              <p:pic>
                <p:nvPicPr>
                  <p:cNvPr id="137" name="Ink 136">
                    <a:extLst>
                      <a:ext uri="{FF2B5EF4-FFF2-40B4-BE49-F238E27FC236}">
                        <a16:creationId xmlns:a16="http://schemas.microsoft.com/office/drawing/2014/main" id="{5424DCB1-33C1-8DF6-03C8-B63DD6AFEFDB}"/>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38" name="Ink 137">
                    <a:extLst>
                      <a:ext uri="{FF2B5EF4-FFF2-40B4-BE49-F238E27FC236}">
                        <a16:creationId xmlns:a16="http://schemas.microsoft.com/office/drawing/2014/main" id="{A47EDB4E-6F35-1674-55F3-873D8F4555AA}"/>
                      </a:ext>
                    </a:extLst>
                  </p14:cNvPr>
                  <p14:cNvContentPartPr/>
                  <p14:nvPr/>
                </p14:nvContentPartPr>
                <p14:xfrm>
                  <a:off x="8772095" y="4726510"/>
                  <a:ext cx="72360" cy="103680"/>
                </p14:xfrm>
              </p:contentPart>
            </mc:Choice>
            <mc:Fallback xmlns="">
              <p:pic>
                <p:nvPicPr>
                  <p:cNvPr id="138" name="Ink 137">
                    <a:extLst>
                      <a:ext uri="{FF2B5EF4-FFF2-40B4-BE49-F238E27FC236}">
                        <a16:creationId xmlns:a16="http://schemas.microsoft.com/office/drawing/2014/main" id="{A47EDB4E-6F35-1674-55F3-873D8F4555AA}"/>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9" name="Ink 138">
                    <a:extLst>
                      <a:ext uri="{FF2B5EF4-FFF2-40B4-BE49-F238E27FC236}">
                        <a16:creationId xmlns:a16="http://schemas.microsoft.com/office/drawing/2014/main" id="{8FE628E5-112C-6112-A503-BF7EA85836DF}"/>
                      </a:ext>
                    </a:extLst>
                  </p14:cNvPr>
                  <p14:cNvContentPartPr/>
                  <p14:nvPr/>
                </p14:nvContentPartPr>
                <p14:xfrm>
                  <a:off x="8842655" y="4732630"/>
                  <a:ext cx="66960" cy="75600"/>
                </p14:xfrm>
              </p:contentPart>
            </mc:Choice>
            <mc:Fallback xmlns="">
              <p:pic>
                <p:nvPicPr>
                  <p:cNvPr id="139" name="Ink 138">
                    <a:extLst>
                      <a:ext uri="{FF2B5EF4-FFF2-40B4-BE49-F238E27FC236}">
                        <a16:creationId xmlns:a16="http://schemas.microsoft.com/office/drawing/2014/main" id="{8FE628E5-112C-6112-A503-BF7EA85836DF}"/>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40" name="Ink 139">
                    <a:extLst>
                      <a:ext uri="{FF2B5EF4-FFF2-40B4-BE49-F238E27FC236}">
                        <a16:creationId xmlns:a16="http://schemas.microsoft.com/office/drawing/2014/main" id="{32FA00AD-91D0-7265-B2DC-6C7637243AA1}"/>
                      </a:ext>
                    </a:extLst>
                  </p14:cNvPr>
                  <p14:cNvContentPartPr/>
                  <p14:nvPr/>
                </p14:nvContentPartPr>
                <p14:xfrm>
                  <a:off x="8901695" y="4735150"/>
                  <a:ext cx="68760" cy="77400"/>
                </p14:xfrm>
              </p:contentPart>
            </mc:Choice>
            <mc:Fallback xmlns="">
              <p:pic>
                <p:nvPicPr>
                  <p:cNvPr id="140" name="Ink 139">
                    <a:extLst>
                      <a:ext uri="{FF2B5EF4-FFF2-40B4-BE49-F238E27FC236}">
                        <a16:creationId xmlns:a16="http://schemas.microsoft.com/office/drawing/2014/main" id="{32FA00AD-91D0-7265-B2DC-6C7637243AA1}"/>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1" name="Ink 140">
                    <a:extLst>
                      <a:ext uri="{FF2B5EF4-FFF2-40B4-BE49-F238E27FC236}">
                        <a16:creationId xmlns:a16="http://schemas.microsoft.com/office/drawing/2014/main" id="{D06FD119-0C68-7B30-088F-1ACDD0C171CD}"/>
                      </a:ext>
                    </a:extLst>
                  </p14:cNvPr>
                  <p14:cNvContentPartPr/>
                  <p14:nvPr/>
                </p14:nvContentPartPr>
                <p14:xfrm>
                  <a:off x="8956415" y="4800670"/>
                  <a:ext cx="26640" cy="30240"/>
                </p14:xfrm>
              </p:contentPart>
            </mc:Choice>
            <mc:Fallback xmlns="">
              <p:pic>
                <p:nvPicPr>
                  <p:cNvPr id="141" name="Ink 140">
                    <a:extLst>
                      <a:ext uri="{FF2B5EF4-FFF2-40B4-BE49-F238E27FC236}">
                        <a16:creationId xmlns:a16="http://schemas.microsoft.com/office/drawing/2014/main" id="{D06FD119-0C68-7B30-088F-1ACDD0C171CD}"/>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42" name="Ink 141">
                    <a:extLst>
                      <a:ext uri="{FF2B5EF4-FFF2-40B4-BE49-F238E27FC236}">
                        <a16:creationId xmlns:a16="http://schemas.microsoft.com/office/drawing/2014/main" id="{20BE89C5-286B-0BFE-D240-BA33A545969E}"/>
                      </a:ext>
                    </a:extLst>
                  </p14:cNvPr>
                  <p14:cNvContentPartPr/>
                  <p14:nvPr/>
                </p14:nvContentPartPr>
                <p14:xfrm>
                  <a:off x="8234975" y="4750270"/>
                  <a:ext cx="41040" cy="39600"/>
                </p14:xfrm>
              </p:contentPart>
            </mc:Choice>
            <mc:Fallback xmlns="">
              <p:pic>
                <p:nvPicPr>
                  <p:cNvPr id="142" name="Ink 141">
                    <a:extLst>
                      <a:ext uri="{FF2B5EF4-FFF2-40B4-BE49-F238E27FC236}">
                        <a16:creationId xmlns:a16="http://schemas.microsoft.com/office/drawing/2014/main" id="{20BE89C5-286B-0BFE-D240-BA33A545969E}"/>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43" name="Ink 142">
                    <a:extLst>
                      <a:ext uri="{FF2B5EF4-FFF2-40B4-BE49-F238E27FC236}">
                        <a16:creationId xmlns:a16="http://schemas.microsoft.com/office/drawing/2014/main" id="{334D0EE2-52BD-970F-A75B-473C750E4461}"/>
                      </a:ext>
                    </a:extLst>
                  </p14:cNvPr>
                  <p14:cNvContentPartPr/>
                  <p14:nvPr/>
                </p14:nvContentPartPr>
                <p14:xfrm>
                  <a:off x="8304815" y="4820110"/>
                  <a:ext cx="23760" cy="15480"/>
                </p14:xfrm>
              </p:contentPart>
            </mc:Choice>
            <mc:Fallback xmlns="">
              <p:pic>
                <p:nvPicPr>
                  <p:cNvPr id="143" name="Ink 142">
                    <a:extLst>
                      <a:ext uri="{FF2B5EF4-FFF2-40B4-BE49-F238E27FC236}">
                        <a16:creationId xmlns:a16="http://schemas.microsoft.com/office/drawing/2014/main" id="{334D0EE2-52BD-970F-A75B-473C750E4461}"/>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144" name="Group 143">
            <a:extLst>
              <a:ext uri="{FF2B5EF4-FFF2-40B4-BE49-F238E27FC236}">
                <a16:creationId xmlns:a16="http://schemas.microsoft.com/office/drawing/2014/main" id="{BE9EB0E2-4379-41FE-F2EA-DCA546B7681A}"/>
              </a:ext>
            </a:extLst>
          </p:cNvPr>
          <p:cNvGrpSpPr/>
          <p:nvPr/>
        </p:nvGrpSpPr>
        <p:grpSpPr>
          <a:xfrm>
            <a:off x="8115299" y="3984832"/>
            <a:ext cx="879169" cy="94892"/>
            <a:chOff x="8106587" y="4705630"/>
            <a:chExt cx="893897" cy="135720"/>
          </a:xfrm>
        </p:grpSpPr>
        <p:sp>
          <p:nvSpPr>
            <p:cNvPr id="145" name="Rectangle 144">
              <a:extLst>
                <a:ext uri="{FF2B5EF4-FFF2-40B4-BE49-F238E27FC236}">
                  <a16:creationId xmlns:a16="http://schemas.microsoft.com/office/drawing/2014/main" id="{FA8E433D-0BE9-515D-87FC-BE6389F5E751}"/>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6" name="Group 145">
              <a:extLst>
                <a:ext uri="{FF2B5EF4-FFF2-40B4-BE49-F238E27FC236}">
                  <a16:creationId xmlns:a16="http://schemas.microsoft.com/office/drawing/2014/main" id="{7A4C00C2-9F0C-0EE4-1E47-DCE22F6102C1}"/>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89">
                <p14:nvContentPartPr>
                  <p14:cNvPr id="147" name="Ink 146">
                    <a:extLst>
                      <a:ext uri="{FF2B5EF4-FFF2-40B4-BE49-F238E27FC236}">
                        <a16:creationId xmlns:a16="http://schemas.microsoft.com/office/drawing/2014/main" id="{66119739-64F4-793B-8AD1-7C7869D0778A}"/>
                      </a:ext>
                    </a:extLst>
                  </p14:cNvPr>
                  <p14:cNvContentPartPr/>
                  <p14:nvPr/>
                </p14:nvContentPartPr>
                <p14:xfrm>
                  <a:off x="8116535" y="4719670"/>
                  <a:ext cx="80280" cy="61560"/>
                </p14:xfrm>
              </p:contentPart>
            </mc:Choice>
            <mc:Fallback xmlns="">
              <p:pic>
                <p:nvPicPr>
                  <p:cNvPr id="147" name="Ink 146">
                    <a:extLst>
                      <a:ext uri="{FF2B5EF4-FFF2-40B4-BE49-F238E27FC236}">
                        <a16:creationId xmlns:a16="http://schemas.microsoft.com/office/drawing/2014/main" id="{66119739-64F4-793B-8AD1-7C7869D0778A}"/>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8" name="Ink 147">
                    <a:extLst>
                      <a:ext uri="{FF2B5EF4-FFF2-40B4-BE49-F238E27FC236}">
                        <a16:creationId xmlns:a16="http://schemas.microsoft.com/office/drawing/2014/main" id="{E6FD221A-EC42-87CE-4EFE-ACCD689D3B4E}"/>
                      </a:ext>
                    </a:extLst>
                  </p14:cNvPr>
                  <p14:cNvContentPartPr/>
                  <p14:nvPr/>
                </p14:nvContentPartPr>
                <p14:xfrm>
                  <a:off x="8136695" y="4718230"/>
                  <a:ext cx="114480" cy="109080"/>
                </p14:xfrm>
              </p:contentPart>
            </mc:Choice>
            <mc:Fallback xmlns="">
              <p:pic>
                <p:nvPicPr>
                  <p:cNvPr id="148" name="Ink 147">
                    <a:extLst>
                      <a:ext uri="{FF2B5EF4-FFF2-40B4-BE49-F238E27FC236}">
                        <a16:creationId xmlns:a16="http://schemas.microsoft.com/office/drawing/2014/main" id="{E6FD221A-EC42-87CE-4EFE-ACCD689D3B4E}"/>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49" name="Ink 148">
                    <a:extLst>
                      <a:ext uri="{FF2B5EF4-FFF2-40B4-BE49-F238E27FC236}">
                        <a16:creationId xmlns:a16="http://schemas.microsoft.com/office/drawing/2014/main" id="{56CD4414-9703-3444-3AA8-C70D3860733C}"/>
                      </a:ext>
                    </a:extLst>
                  </p14:cNvPr>
                  <p14:cNvContentPartPr/>
                  <p14:nvPr/>
                </p14:nvContentPartPr>
                <p14:xfrm>
                  <a:off x="8232815" y="4722910"/>
                  <a:ext cx="111960" cy="97560"/>
                </p14:xfrm>
              </p:contentPart>
            </mc:Choice>
            <mc:Fallback xmlns="">
              <p:pic>
                <p:nvPicPr>
                  <p:cNvPr id="149" name="Ink 148">
                    <a:extLst>
                      <a:ext uri="{FF2B5EF4-FFF2-40B4-BE49-F238E27FC236}">
                        <a16:creationId xmlns:a16="http://schemas.microsoft.com/office/drawing/2014/main" id="{56CD4414-9703-3444-3AA8-C70D3860733C}"/>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50" name="Ink 149">
                    <a:extLst>
                      <a:ext uri="{FF2B5EF4-FFF2-40B4-BE49-F238E27FC236}">
                        <a16:creationId xmlns:a16="http://schemas.microsoft.com/office/drawing/2014/main" id="{B01977FE-1827-8632-3565-8B8C600A6930}"/>
                      </a:ext>
                    </a:extLst>
                  </p14:cNvPr>
                  <p14:cNvContentPartPr/>
                  <p14:nvPr/>
                </p14:nvContentPartPr>
                <p14:xfrm>
                  <a:off x="8340815" y="4717510"/>
                  <a:ext cx="102600" cy="104400"/>
                </p14:xfrm>
              </p:contentPart>
            </mc:Choice>
            <mc:Fallback xmlns="">
              <p:pic>
                <p:nvPicPr>
                  <p:cNvPr id="150" name="Ink 149">
                    <a:extLst>
                      <a:ext uri="{FF2B5EF4-FFF2-40B4-BE49-F238E27FC236}">
                        <a16:creationId xmlns:a16="http://schemas.microsoft.com/office/drawing/2014/main" id="{B01977FE-1827-8632-3565-8B8C600A6930}"/>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51" name="Ink 150">
                    <a:extLst>
                      <a:ext uri="{FF2B5EF4-FFF2-40B4-BE49-F238E27FC236}">
                        <a16:creationId xmlns:a16="http://schemas.microsoft.com/office/drawing/2014/main" id="{F6ADE0EF-BBE8-968F-B03F-896C9F4433DF}"/>
                      </a:ext>
                    </a:extLst>
                  </p14:cNvPr>
                  <p14:cNvContentPartPr/>
                  <p14:nvPr/>
                </p14:nvContentPartPr>
                <p14:xfrm>
                  <a:off x="8427215" y="4720030"/>
                  <a:ext cx="106200" cy="121320"/>
                </p14:xfrm>
              </p:contentPart>
            </mc:Choice>
            <mc:Fallback xmlns="">
              <p:pic>
                <p:nvPicPr>
                  <p:cNvPr id="151" name="Ink 150">
                    <a:extLst>
                      <a:ext uri="{FF2B5EF4-FFF2-40B4-BE49-F238E27FC236}">
                        <a16:creationId xmlns:a16="http://schemas.microsoft.com/office/drawing/2014/main" id="{F6ADE0EF-BBE8-968F-B03F-896C9F4433DF}"/>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52" name="Ink 151">
                    <a:extLst>
                      <a:ext uri="{FF2B5EF4-FFF2-40B4-BE49-F238E27FC236}">
                        <a16:creationId xmlns:a16="http://schemas.microsoft.com/office/drawing/2014/main" id="{9111C4F3-7879-70FD-7A4A-F36942E68AE9}"/>
                      </a:ext>
                    </a:extLst>
                  </p14:cNvPr>
                  <p14:cNvContentPartPr/>
                  <p14:nvPr/>
                </p14:nvContentPartPr>
                <p14:xfrm>
                  <a:off x="8537375" y="4721110"/>
                  <a:ext cx="84240" cy="108000"/>
                </p14:xfrm>
              </p:contentPart>
            </mc:Choice>
            <mc:Fallback xmlns="">
              <p:pic>
                <p:nvPicPr>
                  <p:cNvPr id="152" name="Ink 151">
                    <a:extLst>
                      <a:ext uri="{FF2B5EF4-FFF2-40B4-BE49-F238E27FC236}">
                        <a16:creationId xmlns:a16="http://schemas.microsoft.com/office/drawing/2014/main" id="{9111C4F3-7879-70FD-7A4A-F36942E68AE9}"/>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53" name="Ink 152">
                    <a:extLst>
                      <a:ext uri="{FF2B5EF4-FFF2-40B4-BE49-F238E27FC236}">
                        <a16:creationId xmlns:a16="http://schemas.microsoft.com/office/drawing/2014/main" id="{B01E1C76-53AA-F534-3679-CE473B39D28C}"/>
                      </a:ext>
                    </a:extLst>
                  </p14:cNvPr>
                  <p14:cNvContentPartPr/>
                  <p14:nvPr/>
                </p14:nvContentPartPr>
                <p14:xfrm>
                  <a:off x="8632415" y="4705630"/>
                  <a:ext cx="87480" cy="105840"/>
                </p14:xfrm>
              </p:contentPart>
            </mc:Choice>
            <mc:Fallback xmlns="">
              <p:pic>
                <p:nvPicPr>
                  <p:cNvPr id="153" name="Ink 152">
                    <a:extLst>
                      <a:ext uri="{FF2B5EF4-FFF2-40B4-BE49-F238E27FC236}">
                        <a16:creationId xmlns:a16="http://schemas.microsoft.com/office/drawing/2014/main" id="{B01E1C76-53AA-F534-3679-CE473B39D28C}"/>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54" name="Ink 153">
                    <a:extLst>
                      <a:ext uri="{FF2B5EF4-FFF2-40B4-BE49-F238E27FC236}">
                        <a16:creationId xmlns:a16="http://schemas.microsoft.com/office/drawing/2014/main" id="{D91CD325-22EA-6E02-2431-136BDABD82EC}"/>
                      </a:ext>
                    </a:extLst>
                  </p14:cNvPr>
                  <p14:cNvContentPartPr/>
                  <p14:nvPr/>
                </p14:nvContentPartPr>
                <p14:xfrm>
                  <a:off x="8706935" y="4736230"/>
                  <a:ext cx="59760" cy="74520"/>
                </p14:xfrm>
              </p:contentPart>
            </mc:Choice>
            <mc:Fallback xmlns="">
              <p:pic>
                <p:nvPicPr>
                  <p:cNvPr id="154" name="Ink 153">
                    <a:extLst>
                      <a:ext uri="{FF2B5EF4-FFF2-40B4-BE49-F238E27FC236}">
                        <a16:creationId xmlns:a16="http://schemas.microsoft.com/office/drawing/2014/main" id="{D91CD325-22EA-6E02-2431-136BDABD82EC}"/>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55" name="Ink 154">
                    <a:extLst>
                      <a:ext uri="{FF2B5EF4-FFF2-40B4-BE49-F238E27FC236}">
                        <a16:creationId xmlns:a16="http://schemas.microsoft.com/office/drawing/2014/main" id="{FF52B13A-D09B-7A9B-C91D-A2ABEF840A25}"/>
                      </a:ext>
                    </a:extLst>
                  </p14:cNvPr>
                  <p14:cNvContentPartPr/>
                  <p14:nvPr/>
                </p14:nvContentPartPr>
                <p14:xfrm>
                  <a:off x="8772095" y="4726510"/>
                  <a:ext cx="72360" cy="103680"/>
                </p14:xfrm>
              </p:contentPart>
            </mc:Choice>
            <mc:Fallback xmlns="">
              <p:pic>
                <p:nvPicPr>
                  <p:cNvPr id="155" name="Ink 154">
                    <a:extLst>
                      <a:ext uri="{FF2B5EF4-FFF2-40B4-BE49-F238E27FC236}">
                        <a16:creationId xmlns:a16="http://schemas.microsoft.com/office/drawing/2014/main" id="{FF52B13A-D09B-7A9B-C91D-A2ABEF840A25}"/>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56" name="Ink 155">
                    <a:extLst>
                      <a:ext uri="{FF2B5EF4-FFF2-40B4-BE49-F238E27FC236}">
                        <a16:creationId xmlns:a16="http://schemas.microsoft.com/office/drawing/2014/main" id="{CAEC1C35-F7F3-8D77-A2CB-34826189244F}"/>
                      </a:ext>
                    </a:extLst>
                  </p14:cNvPr>
                  <p14:cNvContentPartPr/>
                  <p14:nvPr/>
                </p14:nvContentPartPr>
                <p14:xfrm>
                  <a:off x="8842655" y="4732630"/>
                  <a:ext cx="66960" cy="75600"/>
                </p14:xfrm>
              </p:contentPart>
            </mc:Choice>
            <mc:Fallback xmlns="">
              <p:pic>
                <p:nvPicPr>
                  <p:cNvPr id="156" name="Ink 155">
                    <a:extLst>
                      <a:ext uri="{FF2B5EF4-FFF2-40B4-BE49-F238E27FC236}">
                        <a16:creationId xmlns:a16="http://schemas.microsoft.com/office/drawing/2014/main" id="{CAEC1C35-F7F3-8D77-A2CB-34826189244F}"/>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57" name="Ink 156">
                    <a:extLst>
                      <a:ext uri="{FF2B5EF4-FFF2-40B4-BE49-F238E27FC236}">
                        <a16:creationId xmlns:a16="http://schemas.microsoft.com/office/drawing/2014/main" id="{6AABE600-A449-37AE-53DB-07C76550D177}"/>
                      </a:ext>
                    </a:extLst>
                  </p14:cNvPr>
                  <p14:cNvContentPartPr/>
                  <p14:nvPr/>
                </p14:nvContentPartPr>
                <p14:xfrm>
                  <a:off x="8901695" y="4735150"/>
                  <a:ext cx="68760" cy="77400"/>
                </p14:xfrm>
              </p:contentPart>
            </mc:Choice>
            <mc:Fallback xmlns="">
              <p:pic>
                <p:nvPicPr>
                  <p:cNvPr id="157" name="Ink 156">
                    <a:extLst>
                      <a:ext uri="{FF2B5EF4-FFF2-40B4-BE49-F238E27FC236}">
                        <a16:creationId xmlns:a16="http://schemas.microsoft.com/office/drawing/2014/main" id="{6AABE600-A449-37AE-53DB-07C76550D177}"/>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58" name="Ink 157">
                    <a:extLst>
                      <a:ext uri="{FF2B5EF4-FFF2-40B4-BE49-F238E27FC236}">
                        <a16:creationId xmlns:a16="http://schemas.microsoft.com/office/drawing/2014/main" id="{1D8CE972-CEE7-498B-CF45-234320F55679}"/>
                      </a:ext>
                    </a:extLst>
                  </p14:cNvPr>
                  <p14:cNvContentPartPr/>
                  <p14:nvPr/>
                </p14:nvContentPartPr>
                <p14:xfrm>
                  <a:off x="8956415" y="4800670"/>
                  <a:ext cx="26640" cy="30240"/>
                </p14:xfrm>
              </p:contentPart>
            </mc:Choice>
            <mc:Fallback xmlns="">
              <p:pic>
                <p:nvPicPr>
                  <p:cNvPr id="158" name="Ink 157">
                    <a:extLst>
                      <a:ext uri="{FF2B5EF4-FFF2-40B4-BE49-F238E27FC236}">
                        <a16:creationId xmlns:a16="http://schemas.microsoft.com/office/drawing/2014/main" id="{1D8CE972-CEE7-498B-CF45-234320F55679}"/>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59" name="Ink 158">
                    <a:extLst>
                      <a:ext uri="{FF2B5EF4-FFF2-40B4-BE49-F238E27FC236}">
                        <a16:creationId xmlns:a16="http://schemas.microsoft.com/office/drawing/2014/main" id="{C8F1E12B-022A-84BF-3131-4F4B4E5AC68D}"/>
                      </a:ext>
                    </a:extLst>
                  </p14:cNvPr>
                  <p14:cNvContentPartPr/>
                  <p14:nvPr/>
                </p14:nvContentPartPr>
                <p14:xfrm>
                  <a:off x="8234975" y="4750270"/>
                  <a:ext cx="41040" cy="39600"/>
                </p14:xfrm>
              </p:contentPart>
            </mc:Choice>
            <mc:Fallback xmlns="">
              <p:pic>
                <p:nvPicPr>
                  <p:cNvPr id="159" name="Ink 158">
                    <a:extLst>
                      <a:ext uri="{FF2B5EF4-FFF2-40B4-BE49-F238E27FC236}">
                        <a16:creationId xmlns:a16="http://schemas.microsoft.com/office/drawing/2014/main" id="{C8F1E12B-022A-84BF-3131-4F4B4E5AC68D}"/>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60" name="Ink 159">
                    <a:extLst>
                      <a:ext uri="{FF2B5EF4-FFF2-40B4-BE49-F238E27FC236}">
                        <a16:creationId xmlns:a16="http://schemas.microsoft.com/office/drawing/2014/main" id="{01AE42FE-9B09-74F5-A49C-1B9D46CB2F9C}"/>
                      </a:ext>
                    </a:extLst>
                  </p14:cNvPr>
                  <p14:cNvContentPartPr/>
                  <p14:nvPr/>
                </p14:nvContentPartPr>
                <p14:xfrm>
                  <a:off x="8304815" y="4820110"/>
                  <a:ext cx="23760" cy="15480"/>
                </p14:xfrm>
              </p:contentPart>
            </mc:Choice>
            <mc:Fallback xmlns="">
              <p:pic>
                <p:nvPicPr>
                  <p:cNvPr id="160" name="Ink 159">
                    <a:extLst>
                      <a:ext uri="{FF2B5EF4-FFF2-40B4-BE49-F238E27FC236}">
                        <a16:creationId xmlns:a16="http://schemas.microsoft.com/office/drawing/2014/main" id="{01AE42FE-9B09-74F5-A49C-1B9D46CB2F9C}"/>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161" name="Group 160">
            <a:extLst>
              <a:ext uri="{FF2B5EF4-FFF2-40B4-BE49-F238E27FC236}">
                <a16:creationId xmlns:a16="http://schemas.microsoft.com/office/drawing/2014/main" id="{CC4B69ED-B667-51DF-292F-4B68D097C456}"/>
              </a:ext>
            </a:extLst>
          </p:cNvPr>
          <p:cNvGrpSpPr/>
          <p:nvPr/>
        </p:nvGrpSpPr>
        <p:grpSpPr>
          <a:xfrm>
            <a:off x="8108707" y="3828279"/>
            <a:ext cx="879169" cy="94892"/>
            <a:chOff x="8106587" y="4705630"/>
            <a:chExt cx="893897" cy="135720"/>
          </a:xfrm>
        </p:grpSpPr>
        <p:sp>
          <p:nvSpPr>
            <p:cNvPr id="162" name="Rectangle 161">
              <a:extLst>
                <a:ext uri="{FF2B5EF4-FFF2-40B4-BE49-F238E27FC236}">
                  <a16:creationId xmlns:a16="http://schemas.microsoft.com/office/drawing/2014/main" id="{C65B717E-0B5E-7C6E-9611-79A0F3F4AF1F}"/>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3" name="Group 162">
              <a:extLst>
                <a:ext uri="{FF2B5EF4-FFF2-40B4-BE49-F238E27FC236}">
                  <a16:creationId xmlns:a16="http://schemas.microsoft.com/office/drawing/2014/main" id="{1E7A13D8-A767-42CB-939A-ED4D8210DF6C}"/>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103">
                <p14:nvContentPartPr>
                  <p14:cNvPr id="164" name="Ink 163">
                    <a:extLst>
                      <a:ext uri="{FF2B5EF4-FFF2-40B4-BE49-F238E27FC236}">
                        <a16:creationId xmlns:a16="http://schemas.microsoft.com/office/drawing/2014/main" id="{F605F1C1-61BB-5EBD-5EE4-701B20D12AFC}"/>
                      </a:ext>
                    </a:extLst>
                  </p14:cNvPr>
                  <p14:cNvContentPartPr/>
                  <p14:nvPr/>
                </p14:nvContentPartPr>
                <p14:xfrm>
                  <a:off x="8116535" y="4719670"/>
                  <a:ext cx="80280" cy="61560"/>
                </p14:xfrm>
              </p:contentPart>
            </mc:Choice>
            <mc:Fallback xmlns="">
              <p:pic>
                <p:nvPicPr>
                  <p:cNvPr id="164" name="Ink 163">
                    <a:extLst>
                      <a:ext uri="{FF2B5EF4-FFF2-40B4-BE49-F238E27FC236}">
                        <a16:creationId xmlns:a16="http://schemas.microsoft.com/office/drawing/2014/main" id="{F605F1C1-61BB-5EBD-5EE4-701B20D12AFC}"/>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65" name="Ink 164">
                    <a:extLst>
                      <a:ext uri="{FF2B5EF4-FFF2-40B4-BE49-F238E27FC236}">
                        <a16:creationId xmlns:a16="http://schemas.microsoft.com/office/drawing/2014/main" id="{D00370DE-BC4F-226D-C90B-F64E57C791B9}"/>
                      </a:ext>
                    </a:extLst>
                  </p14:cNvPr>
                  <p14:cNvContentPartPr/>
                  <p14:nvPr/>
                </p14:nvContentPartPr>
                <p14:xfrm>
                  <a:off x="8136695" y="4718230"/>
                  <a:ext cx="114480" cy="109080"/>
                </p14:xfrm>
              </p:contentPart>
            </mc:Choice>
            <mc:Fallback xmlns="">
              <p:pic>
                <p:nvPicPr>
                  <p:cNvPr id="165" name="Ink 164">
                    <a:extLst>
                      <a:ext uri="{FF2B5EF4-FFF2-40B4-BE49-F238E27FC236}">
                        <a16:creationId xmlns:a16="http://schemas.microsoft.com/office/drawing/2014/main" id="{D00370DE-BC4F-226D-C90B-F64E57C791B9}"/>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66" name="Ink 165">
                    <a:extLst>
                      <a:ext uri="{FF2B5EF4-FFF2-40B4-BE49-F238E27FC236}">
                        <a16:creationId xmlns:a16="http://schemas.microsoft.com/office/drawing/2014/main" id="{024A24E1-D94D-9963-8C2F-B9547FCEBE1D}"/>
                      </a:ext>
                    </a:extLst>
                  </p14:cNvPr>
                  <p14:cNvContentPartPr/>
                  <p14:nvPr/>
                </p14:nvContentPartPr>
                <p14:xfrm>
                  <a:off x="8232815" y="4722910"/>
                  <a:ext cx="111960" cy="97560"/>
                </p14:xfrm>
              </p:contentPart>
            </mc:Choice>
            <mc:Fallback xmlns="">
              <p:pic>
                <p:nvPicPr>
                  <p:cNvPr id="166" name="Ink 165">
                    <a:extLst>
                      <a:ext uri="{FF2B5EF4-FFF2-40B4-BE49-F238E27FC236}">
                        <a16:creationId xmlns:a16="http://schemas.microsoft.com/office/drawing/2014/main" id="{024A24E1-D94D-9963-8C2F-B9547FCEBE1D}"/>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67" name="Ink 166">
                    <a:extLst>
                      <a:ext uri="{FF2B5EF4-FFF2-40B4-BE49-F238E27FC236}">
                        <a16:creationId xmlns:a16="http://schemas.microsoft.com/office/drawing/2014/main" id="{7D340A28-788C-88BE-1136-2A5597EBCD40}"/>
                      </a:ext>
                    </a:extLst>
                  </p14:cNvPr>
                  <p14:cNvContentPartPr/>
                  <p14:nvPr/>
                </p14:nvContentPartPr>
                <p14:xfrm>
                  <a:off x="8340815" y="4717510"/>
                  <a:ext cx="102600" cy="104400"/>
                </p14:xfrm>
              </p:contentPart>
            </mc:Choice>
            <mc:Fallback xmlns="">
              <p:pic>
                <p:nvPicPr>
                  <p:cNvPr id="167" name="Ink 166">
                    <a:extLst>
                      <a:ext uri="{FF2B5EF4-FFF2-40B4-BE49-F238E27FC236}">
                        <a16:creationId xmlns:a16="http://schemas.microsoft.com/office/drawing/2014/main" id="{7D340A28-788C-88BE-1136-2A5597EBCD40}"/>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68" name="Ink 167">
                    <a:extLst>
                      <a:ext uri="{FF2B5EF4-FFF2-40B4-BE49-F238E27FC236}">
                        <a16:creationId xmlns:a16="http://schemas.microsoft.com/office/drawing/2014/main" id="{D6F428E2-7DCF-8571-4EE5-A99EED4E96D3}"/>
                      </a:ext>
                    </a:extLst>
                  </p14:cNvPr>
                  <p14:cNvContentPartPr/>
                  <p14:nvPr/>
                </p14:nvContentPartPr>
                <p14:xfrm>
                  <a:off x="8427215" y="4720030"/>
                  <a:ext cx="106200" cy="121320"/>
                </p14:xfrm>
              </p:contentPart>
            </mc:Choice>
            <mc:Fallback xmlns="">
              <p:pic>
                <p:nvPicPr>
                  <p:cNvPr id="168" name="Ink 167">
                    <a:extLst>
                      <a:ext uri="{FF2B5EF4-FFF2-40B4-BE49-F238E27FC236}">
                        <a16:creationId xmlns:a16="http://schemas.microsoft.com/office/drawing/2014/main" id="{D6F428E2-7DCF-8571-4EE5-A99EED4E96D3}"/>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69" name="Ink 168">
                    <a:extLst>
                      <a:ext uri="{FF2B5EF4-FFF2-40B4-BE49-F238E27FC236}">
                        <a16:creationId xmlns:a16="http://schemas.microsoft.com/office/drawing/2014/main" id="{589A1E40-6585-7C32-3B49-7ADC6D3D2EFF}"/>
                      </a:ext>
                    </a:extLst>
                  </p14:cNvPr>
                  <p14:cNvContentPartPr/>
                  <p14:nvPr/>
                </p14:nvContentPartPr>
                <p14:xfrm>
                  <a:off x="8537375" y="4721110"/>
                  <a:ext cx="84240" cy="108000"/>
                </p14:xfrm>
              </p:contentPart>
            </mc:Choice>
            <mc:Fallback xmlns="">
              <p:pic>
                <p:nvPicPr>
                  <p:cNvPr id="169" name="Ink 168">
                    <a:extLst>
                      <a:ext uri="{FF2B5EF4-FFF2-40B4-BE49-F238E27FC236}">
                        <a16:creationId xmlns:a16="http://schemas.microsoft.com/office/drawing/2014/main" id="{589A1E40-6585-7C32-3B49-7ADC6D3D2EFF}"/>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70" name="Ink 169">
                    <a:extLst>
                      <a:ext uri="{FF2B5EF4-FFF2-40B4-BE49-F238E27FC236}">
                        <a16:creationId xmlns:a16="http://schemas.microsoft.com/office/drawing/2014/main" id="{E7D683BC-9376-745D-9AB6-B5C6B42A1122}"/>
                      </a:ext>
                    </a:extLst>
                  </p14:cNvPr>
                  <p14:cNvContentPartPr/>
                  <p14:nvPr/>
                </p14:nvContentPartPr>
                <p14:xfrm>
                  <a:off x="8632415" y="4705630"/>
                  <a:ext cx="87480" cy="105840"/>
                </p14:xfrm>
              </p:contentPart>
            </mc:Choice>
            <mc:Fallback xmlns="">
              <p:pic>
                <p:nvPicPr>
                  <p:cNvPr id="170" name="Ink 169">
                    <a:extLst>
                      <a:ext uri="{FF2B5EF4-FFF2-40B4-BE49-F238E27FC236}">
                        <a16:creationId xmlns:a16="http://schemas.microsoft.com/office/drawing/2014/main" id="{E7D683BC-9376-745D-9AB6-B5C6B42A1122}"/>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71" name="Ink 170">
                    <a:extLst>
                      <a:ext uri="{FF2B5EF4-FFF2-40B4-BE49-F238E27FC236}">
                        <a16:creationId xmlns:a16="http://schemas.microsoft.com/office/drawing/2014/main" id="{0F207F2B-7FC5-E55B-AE01-5651ACBA3425}"/>
                      </a:ext>
                    </a:extLst>
                  </p14:cNvPr>
                  <p14:cNvContentPartPr/>
                  <p14:nvPr/>
                </p14:nvContentPartPr>
                <p14:xfrm>
                  <a:off x="8706935" y="4736230"/>
                  <a:ext cx="59760" cy="74520"/>
                </p14:xfrm>
              </p:contentPart>
            </mc:Choice>
            <mc:Fallback xmlns="">
              <p:pic>
                <p:nvPicPr>
                  <p:cNvPr id="171" name="Ink 170">
                    <a:extLst>
                      <a:ext uri="{FF2B5EF4-FFF2-40B4-BE49-F238E27FC236}">
                        <a16:creationId xmlns:a16="http://schemas.microsoft.com/office/drawing/2014/main" id="{0F207F2B-7FC5-E55B-AE01-5651ACBA3425}"/>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72" name="Ink 171">
                    <a:extLst>
                      <a:ext uri="{FF2B5EF4-FFF2-40B4-BE49-F238E27FC236}">
                        <a16:creationId xmlns:a16="http://schemas.microsoft.com/office/drawing/2014/main" id="{D58DCFD0-4F8A-E9EE-65B4-400156613991}"/>
                      </a:ext>
                    </a:extLst>
                  </p14:cNvPr>
                  <p14:cNvContentPartPr/>
                  <p14:nvPr/>
                </p14:nvContentPartPr>
                <p14:xfrm>
                  <a:off x="8772095" y="4726510"/>
                  <a:ext cx="72360" cy="103680"/>
                </p14:xfrm>
              </p:contentPart>
            </mc:Choice>
            <mc:Fallback xmlns="">
              <p:pic>
                <p:nvPicPr>
                  <p:cNvPr id="172" name="Ink 171">
                    <a:extLst>
                      <a:ext uri="{FF2B5EF4-FFF2-40B4-BE49-F238E27FC236}">
                        <a16:creationId xmlns:a16="http://schemas.microsoft.com/office/drawing/2014/main" id="{D58DCFD0-4F8A-E9EE-65B4-400156613991}"/>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73" name="Ink 172">
                    <a:extLst>
                      <a:ext uri="{FF2B5EF4-FFF2-40B4-BE49-F238E27FC236}">
                        <a16:creationId xmlns:a16="http://schemas.microsoft.com/office/drawing/2014/main" id="{0DEE8372-65BA-4625-88B7-8BD467911135}"/>
                      </a:ext>
                    </a:extLst>
                  </p14:cNvPr>
                  <p14:cNvContentPartPr/>
                  <p14:nvPr/>
                </p14:nvContentPartPr>
                <p14:xfrm>
                  <a:off x="8842655" y="4732630"/>
                  <a:ext cx="66960" cy="75600"/>
                </p14:xfrm>
              </p:contentPart>
            </mc:Choice>
            <mc:Fallback xmlns="">
              <p:pic>
                <p:nvPicPr>
                  <p:cNvPr id="173" name="Ink 172">
                    <a:extLst>
                      <a:ext uri="{FF2B5EF4-FFF2-40B4-BE49-F238E27FC236}">
                        <a16:creationId xmlns:a16="http://schemas.microsoft.com/office/drawing/2014/main" id="{0DEE8372-65BA-4625-88B7-8BD467911135}"/>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74" name="Ink 173">
                    <a:extLst>
                      <a:ext uri="{FF2B5EF4-FFF2-40B4-BE49-F238E27FC236}">
                        <a16:creationId xmlns:a16="http://schemas.microsoft.com/office/drawing/2014/main" id="{7218777F-36EB-0EFD-2171-33083916745D}"/>
                      </a:ext>
                    </a:extLst>
                  </p14:cNvPr>
                  <p14:cNvContentPartPr/>
                  <p14:nvPr/>
                </p14:nvContentPartPr>
                <p14:xfrm>
                  <a:off x="8901695" y="4735150"/>
                  <a:ext cx="68760" cy="77400"/>
                </p14:xfrm>
              </p:contentPart>
            </mc:Choice>
            <mc:Fallback xmlns="">
              <p:pic>
                <p:nvPicPr>
                  <p:cNvPr id="174" name="Ink 173">
                    <a:extLst>
                      <a:ext uri="{FF2B5EF4-FFF2-40B4-BE49-F238E27FC236}">
                        <a16:creationId xmlns:a16="http://schemas.microsoft.com/office/drawing/2014/main" id="{7218777F-36EB-0EFD-2171-33083916745D}"/>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75" name="Ink 174">
                    <a:extLst>
                      <a:ext uri="{FF2B5EF4-FFF2-40B4-BE49-F238E27FC236}">
                        <a16:creationId xmlns:a16="http://schemas.microsoft.com/office/drawing/2014/main" id="{31F25776-ADD3-DFCA-D41F-BFA31C6BCF5B}"/>
                      </a:ext>
                    </a:extLst>
                  </p14:cNvPr>
                  <p14:cNvContentPartPr/>
                  <p14:nvPr/>
                </p14:nvContentPartPr>
                <p14:xfrm>
                  <a:off x="8956415" y="4800670"/>
                  <a:ext cx="26640" cy="30240"/>
                </p14:xfrm>
              </p:contentPart>
            </mc:Choice>
            <mc:Fallback xmlns="">
              <p:pic>
                <p:nvPicPr>
                  <p:cNvPr id="175" name="Ink 174">
                    <a:extLst>
                      <a:ext uri="{FF2B5EF4-FFF2-40B4-BE49-F238E27FC236}">
                        <a16:creationId xmlns:a16="http://schemas.microsoft.com/office/drawing/2014/main" id="{31F25776-ADD3-DFCA-D41F-BFA31C6BCF5B}"/>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76" name="Ink 175">
                    <a:extLst>
                      <a:ext uri="{FF2B5EF4-FFF2-40B4-BE49-F238E27FC236}">
                        <a16:creationId xmlns:a16="http://schemas.microsoft.com/office/drawing/2014/main" id="{125357B9-3FE0-3209-FF7D-44A240C3705D}"/>
                      </a:ext>
                    </a:extLst>
                  </p14:cNvPr>
                  <p14:cNvContentPartPr/>
                  <p14:nvPr/>
                </p14:nvContentPartPr>
                <p14:xfrm>
                  <a:off x="8234975" y="4750270"/>
                  <a:ext cx="41040" cy="39600"/>
                </p14:xfrm>
              </p:contentPart>
            </mc:Choice>
            <mc:Fallback xmlns="">
              <p:pic>
                <p:nvPicPr>
                  <p:cNvPr id="176" name="Ink 175">
                    <a:extLst>
                      <a:ext uri="{FF2B5EF4-FFF2-40B4-BE49-F238E27FC236}">
                        <a16:creationId xmlns:a16="http://schemas.microsoft.com/office/drawing/2014/main" id="{125357B9-3FE0-3209-FF7D-44A240C3705D}"/>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77" name="Ink 176">
                    <a:extLst>
                      <a:ext uri="{FF2B5EF4-FFF2-40B4-BE49-F238E27FC236}">
                        <a16:creationId xmlns:a16="http://schemas.microsoft.com/office/drawing/2014/main" id="{72E43B92-4F7B-D755-B8D0-C1ADB47F56F1}"/>
                      </a:ext>
                    </a:extLst>
                  </p14:cNvPr>
                  <p14:cNvContentPartPr/>
                  <p14:nvPr/>
                </p14:nvContentPartPr>
                <p14:xfrm>
                  <a:off x="8304815" y="4820110"/>
                  <a:ext cx="23760" cy="15480"/>
                </p14:xfrm>
              </p:contentPart>
            </mc:Choice>
            <mc:Fallback xmlns="">
              <p:pic>
                <p:nvPicPr>
                  <p:cNvPr id="177" name="Ink 176">
                    <a:extLst>
                      <a:ext uri="{FF2B5EF4-FFF2-40B4-BE49-F238E27FC236}">
                        <a16:creationId xmlns:a16="http://schemas.microsoft.com/office/drawing/2014/main" id="{72E43B92-4F7B-D755-B8D0-C1ADB47F56F1}"/>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229" name="Group 228">
            <a:extLst>
              <a:ext uri="{FF2B5EF4-FFF2-40B4-BE49-F238E27FC236}">
                <a16:creationId xmlns:a16="http://schemas.microsoft.com/office/drawing/2014/main" id="{0A30DDED-0CB5-C26C-6382-FBB20BDC4E1C}"/>
              </a:ext>
            </a:extLst>
          </p:cNvPr>
          <p:cNvGrpSpPr/>
          <p:nvPr/>
        </p:nvGrpSpPr>
        <p:grpSpPr>
          <a:xfrm>
            <a:off x="8113295" y="3699958"/>
            <a:ext cx="879169" cy="94892"/>
            <a:chOff x="8106587" y="4705630"/>
            <a:chExt cx="893897" cy="135720"/>
          </a:xfrm>
        </p:grpSpPr>
        <p:sp>
          <p:nvSpPr>
            <p:cNvPr id="230" name="Rectangle 229">
              <a:extLst>
                <a:ext uri="{FF2B5EF4-FFF2-40B4-BE49-F238E27FC236}">
                  <a16:creationId xmlns:a16="http://schemas.microsoft.com/office/drawing/2014/main" id="{19B4735F-4897-7CF7-88DB-B42E3E4F2728}"/>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1" name="Group 230">
              <a:extLst>
                <a:ext uri="{FF2B5EF4-FFF2-40B4-BE49-F238E27FC236}">
                  <a16:creationId xmlns:a16="http://schemas.microsoft.com/office/drawing/2014/main" id="{66AD2399-6F54-B793-DE91-E42DC0B56CF4}"/>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117">
                <p14:nvContentPartPr>
                  <p14:cNvPr id="232" name="Ink 231">
                    <a:extLst>
                      <a:ext uri="{FF2B5EF4-FFF2-40B4-BE49-F238E27FC236}">
                        <a16:creationId xmlns:a16="http://schemas.microsoft.com/office/drawing/2014/main" id="{7E9949DC-BD8F-D243-8620-DBDF6E513740}"/>
                      </a:ext>
                    </a:extLst>
                  </p14:cNvPr>
                  <p14:cNvContentPartPr/>
                  <p14:nvPr/>
                </p14:nvContentPartPr>
                <p14:xfrm>
                  <a:off x="8116535" y="4719670"/>
                  <a:ext cx="80280" cy="61560"/>
                </p14:xfrm>
              </p:contentPart>
            </mc:Choice>
            <mc:Fallback xmlns="">
              <p:pic>
                <p:nvPicPr>
                  <p:cNvPr id="232" name="Ink 231">
                    <a:extLst>
                      <a:ext uri="{FF2B5EF4-FFF2-40B4-BE49-F238E27FC236}">
                        <a16:creationId xmlns:a16="http://schemas.microsoft.com/office/drawing/2014/main" id="{7E9949DC-BD8F-D243-8620-DBDF6E513740}"/>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33" name="Ink 232">
                    <a:extLst>
                      <a:ext uri="{FF2B5EF4-FFF2-40B4-BE49-F238E27FC236}">
                        <a16:creationId xmlns:a16="http://schemas.microsoft.com/office/drawing/2014/main" id="{671A231A-3BF6-695E-AAB5-FCA78CA77956}"/>
                      </a:ext>
                    </a:extLst>
                  </p14:cNvPr>
                  <p14:cNvContentPartPr/>
                  <p14:nvPr/>
                </p14:nvContentPartPr>
                <p14:xfrm>
                  <a:off x="8136695" y="4718230"/>
                  <a:ext cx="114480" cy="109080"/>
                </p14:xfrm>
              </p:contentPart>
            </mc:Choice>
            <mc:Fallback xmlns="">
              <p:pic>
                <p:nvPicPr>
                  <p:cNvPr id="233" name="Ink 232">
                    <a:extLst>
                      <a:ext uri="{FF2B5EF4-FFF2-40B4-BE49-F238E27FC236}">
                        <a16:creationId xmlns:a16="http://schemas.microsoft.com/office/drawing/2014/main" id="{671A231A-3BF6-695E-AAB5-FCA78CA77956}"/>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34" name="Ink 233">
                    <a:extLst>
                      <a:ext uri="{FF2B5EF4-FFF2-40B4-BE49-F238E27FC236}">
                        <a16:creationId xmlns:a16="http://schemas.microsoft.com/office/drawing/2014/main" id="{3B07FBDF-8828-2673-3CA5-5D6BE435429F}"/>
                      </a:ext>
                    </a:extLst>
                  </p14:cNvPr>
                  <p14:cNvContentPartPr/>
                  <p14:nvPr/>
                </p14:nvContentPartPr>
                <p14:xfrm>
                  <a:off x="8232815" y="4722910"/>
                  <a:ext cx="111960" cy="97560"/>
                </p14:xfrm>
              </p:contentPart>
            </mc:Choice>
            <mc:Fallback xmlns="">
              <p:pic>
                <p:nvPicPr>
                  <p:cNvPr id="234" name="Ink 233">
                    <a:extLst>
                      <a:ext uri="{FF2B5EF4-FFF2-40B4-BE49-F238E27FC236}">
                        <a16:creationId xmlns:a16="http://schemas.microsoft.com/office/drawing/2014/main" id="{3B07FBDF-8828-2673-3CA5-5D6BE435429F}"/>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35" name="Ink 234">
                    <a:extLst>
                      <a:ext uri="{FF2B5EF4-FFF2-40B4-BE49-F238E27FC236}">
                        <a16:creationId xmlns:a16="http://schemas.microsoft.com/office/drawing/2014/main" id="{3970B2E6-9A4D-744F-2615-BD5A3B076193}"/>
                      </a:ext>
                    </a:extLst>
                  </p14:cNvPr>
                  <p14:cNvContentPartPr/>
                  <p14:nvPr/>
                </p14:nvContentPartPr>
                <p14:xfrm>
                  <a:off x="8340815" y="4717510"/>
                  <a:ext cx="102600" cy="104400"/>
                </p14:xfrm>
              </p:contentPart>
            </mc:Choice>
            <mc:Fallback xmlns="">
              <p:pic>
                <p:nvPicPr>
                  <p:cNvPr id="235" name="Ink 234">
                    <a:extLst>
                      <a:ext uri="{FF2B5EF4-FFF2-40B4-BE49-F238E27FC236}">
                        <a16:creationId xmlns:a16="http://schemas.microsoft.com/office/drawing/2014/main" id="{3970B2E6-9A4D-744F-2615-BD5A3B076193}"/>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36" name="Ink 235">
                    <a:extLst>
                      <a:ext uri="{FF2B5EF4-FFF2-40B4-BE49-F238E27FC236}">
                        <a16:creationId xmlns:a16="http://schemas.microsoft.com/office/drawing/2014/main" id="{1728C639-6CB2-33E7-59A4-AA59DA76E9D6}"/>
                      </a:ext>
                    </a:extLst>
                  </p14:cNvPr>
                  <p14:cNvContentPartPr/>
                  <p14:nvPr/>
                </p14:nvContentPartPr>
                <p14:xfrm>
                  <a:off x="8427215" y="4720030"/>
                  <a:ext cx="106200" cy="121320"/>
                </p14:xfrm>
              </p:contentPart>
            </mc:Choice>
            <mc:Fallback xmlns="">
              <p:pic>
                <p:nvPicPr>
                  <p:cNvPr id="236" name="Ink 235">
                    <a:extLst>
                      <a:ext uri="{FF2B5EF4-FFF2-40B4-BE49-F238E27FC236}">
                        <a16:creationId xmlns:a16="http://schemas.microsoft.com/office/drawing/2014/main" id="{1728C639-6CB2-33E7-59A4-AA59DA76E9D6}"/>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37" name="Ink 236">
                    <a:extLst>
                      <a:ext uri="{FF2B5EF4-FFF2-40B4-BE49-F238E27FC236}">
                        <a16:creationId xmlns:a16="http://schemas.microsoft.com/office/drawing/2014/main" id="{EA921B73-42BD-A2EA-165A-4D4C931F8579}"/>
                      </a:ext>
                    </a:extLst>
                  </p14:cNvPr>
                  <p14:cNvContentPartPr/>
                  <p14:nvPr/>
                </p14:nvContentPartPr>
                <p14:xfrm>
                  <a:off x="8537375" y="4721110"/>
                  <a:ext cx="84240" cy="108000"/>
                </p14:xfrm>
              </p:contentPart>
            </mc:Choice>
            <mc:Fallback xmlns="">
              <p:pic>
                <p:nvPicPr>
                  <p:cNvPr id="237" name="Ink 236">
                    <a:extLst>
                      <a:ext uri="{FF2B5EF4-FFF2-40B4-BE49-F238E27FC236}">
                        <a16:creationId xmlns:a16="http://schemas.microsoft.com/office/drawing/2014/main" id="{EA921B73-42BD-A2EA-165A-4D4C931F8579}"/>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38" name="Ink 237">
                    <a:extLst>
                      <a:ext uri="{FF2B5EF4-FFF2-40B4-BE49-F238E27FC236}">
                        <a16:creationId xmlns:a16="http://schemas.microsoft.com/office/drawing/2014/main" id="{0BEA74D9-DC28-D030-1E63-278BC7C45DC7}"/>
                      </a:ext>
                    </a:extLst>
                  </p14:cNvPr>
                  <p14:cNvContentPartPr/>
                  <p14:nvPr/>
                </p14:nvContentPartPr>
                <p14:xfrm>
                  <a:off x="8632415" y="4705630"/>
                  <a:ext cx="87480" cy="105840"/>
                </p14:xfrm>
              </p:contentPart>
            </mc:Choice>
            <mc:Fallback xmlns="">
              <p:pic>
                <p:nvPicPr>
                  <p:cNvPr id="238" name="Ink 237">
                    <a:extLst>
                      <a:ext uri="{FF2B5EF4-FFF2-40B4-BE49-F238E27FC236}">
                        <a16:creationId xmlns:a16="http://schemas.microsoft.com/office/drawing/2014/main" id="{0BEA74D9-DC28-D030-1E63-278BC7C45DC7}"/>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39" name="Ink 238">
                    <a:extLst>
                      <a:ext uri="{FF2B5EF4-FFF2-40B4-BE49-F238E27FC236}">
                        <a16:creationId xmlns:a16="http://schemas.microsoft.com/office/drawing/2014/main" id="{36710D8C-0F3E-883A-956C-815AD272F443}"/>
                      </a:ext>
                    </a:extLst>
                  </p14:cNvPr>
                  <p14:cNvContentPartPr/>
                  <p14:nvPr/>
                </p14:nvContentPartPr>
                <p14:xfrm>
                  <a:off x="8706935" y="4736230"/>
                  <a:ext cx="59760" cy="74520"/>
                </p14:xfrm>
              </p:contentPart>
            </mc:Choice>
            <mc:Fallback xmlns="">
              <p:pic>
                <p:nvPicPr>
                  <p:cNvPr id="239" name="Ink 238">
                    <a:extLst>
                      <a:ext uri="{FF2B5EF4-FFF2-40B4-BE49-F238E27FC236}">
                        <a16:creationId xmlns:a16="http://schemas.microsoft.com/office/drawing/2014/main" id="{36710D8C-0F3E-883A-956C-815AD272F443}"/>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40" name="Ink 239">
                    <a:extLst>
                      <a:ext uri="{FF2B5EF4-FFF2-40B4-BE49-F238E27FC236}">
                        <a16:creationId xmlns:a16="http://schemas.microsoft.com/office/drawing/2014/main" id="{A658C184-8BE9-D998-2458-2B6971A32E48}"/>
                      </a:ext>
                    </a:extLst>
                  </p14:cNvPr>
                  <p14:cNvContentPartPr/>
                  <p14:nvPr/>
                </p14:nvContentPartPr>
                <p14:xfrm>
                  <a:off x="8772095" y="4726510"/>
                  <a:ext cx="72360" cy="103680"/>
                </p14:xfrm>
              </p:contentPart>
            </mc:Choice>
            <mc:Fallback xmlns="">
              <p:pic>
                <p:nvPicPr>
                  <p:cNvPr id="240" name="Ink 239">
                    <a:extLst>
                      <a:ext uri="{FF2B5EF4-FFF2-40B4-BE49-F238E27FC236}">
                        <a16:creationId xmlns:a16="http://schemas.microsoft.com/office/drawing/2014/main" id="{A658C184-8BE9-D998-2458-2B6971A32E48}"/>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41" name="Ink 240">
                    <a:extLst>
                      <a:ext uri="{FF2B5EF4-FFF2-40B4-BE49-F238E27FC236}">
                        <a16:creationId xmlns:a16="http://schemas.microsoft.com/office/drawing/2014/main" id="{4661C1F8-8E41-F8FD-475C-B66A6088428E}"/>
                      </a:ext>
                    </a:extLst>
                  </p14:cNvPr>
                  <p14:cNvContentPartPr/>
                  <p14:nvPr/>
                </p14:nvContentPartPr>
                <p14:xfrm>
                  <a:off x="8842655" y="4732630"/>
                  <a:ext cx="66960" cy="75600"/>
                </p14:xfrm>
              </p:contentPart>
            </mc:Choice>
            <mc:Fallback xmlns="">
              <p:pic>
                <p:nvPicPr>
                  <p:cNvPr id="241" name="Ink 240">
                    <a:extLst>
                      <a:ext uri="{FF2B5EF4-FFF2-40B4-BE49-F238E27FC236}">
                        <a16:creationId xmlns:a16="http://schemas.microsoft.com/office/drawing/2014/main" id="{4661C1F8-8E41-F8FD-475C-B66A6088428E}"/>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42" name="Ink 241">
                    <a:extLst>
                      <a:ext uri="{FF2B5EF4-FFF2-40B4-BE49-F238E27FC236}">
                        <a16:creationId xmlns:a16="http://schemas.microsoft.com/office/drawing/2014/main" id="{A1CDD228-DF41-445F-740E-4C564CF8E51C}"/>
                      </a:ext>
                    </a:extLst>
                  </p14:cNvPr>
                  <p14:cNvContentPartPr/>
                  <p14:nvPr/>
                </p14:nvContentPartPr>
                <p14:xfrm>
                  <a:off x="8901695" y="4735150"/>
                  <a:ext cx="68760" cy="77400"/>
                </p14:xfrm>
              </p:contentPart>
            </mc:Choice>
            <mc:Fallback xmlns="">
              <p:pic>
                <p:nvPicPr>
                  <p:cNvPr id="242" name="Ink 241">
                    <a:extLst>
                      <a:ext uri="{FF2B5EF4-FFF2-40B4-BE49-F238E27FC236}">
                        <a16:creationId xmlns:a16="http://schemas.microsoft.com/office/drawing/2014/main" id="{A1CDD228-DF41-445F-740E-4C564CF8E51C}"/>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43" name="Ink 242">
                    <a:extLst>
                      <a:ext uri="{FF2B5EF4-FFF2-40B4-BE49-F238E27FC236}">
                        <a16:creationId xmlns:a16="http://schemas.microsoft.com/office/drawing/2014/main" id="{5E7290E3-FD5F-43EF-BB52-DCB5BD4C4DB7}"/>
                      </a:ext>
                    </a:extLst>
                  </p14:cNvPr>
                  <p14:cNvContentPartPr/>
                  <p14:nvPr/>
                </p14:nvContentPartPr>
                <p14:xfrm>
                  <a:off x="8956415" y="4800670"/>
                  <a:ext cx="26640" cy="30240"/>
                </p14:xfrm>
              </p:contentPart>
            </mc:Choice>
            <mc:Fallback xmlns="">
              <p:pic>
                <p:nvPicPr>
                  <p:cNvPr id="243" name="Ink 242">
                    <a:extLst>
                      <a:ext uri="{FF2B5EF4-FFF2-40B4-BE49-F238E27FC236}">
                        <a16:creationId xmlns:a16="http://schemas.microsoft.com/office/drawing/2014/main" id="{5E7290E3-FD5F-43EF-BB52-DCB5BD4C4DB7}"/>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44" name="Ink 243">
                    <a:extLst>
                      <a:ext uri="{FF2B5EF4-FFF2-40B4-BE49-F238E27FC236}">
                        <a16:creationId xmlns:a16="http://schemas.microsoft.com/office/drawing/2014/main" id="{4606EBAA-B9D6-C095-2E63-E849724E1C17}"/>
                      </a:ext>
                    </a:extLst>
                  </p14:cNvPr>
                  <p14:cNvContentPartPr/>
                  <p14:nvPr/>
                </p14:nvContentPartPr>
                <p14:xfrm>
                  <a:off x="8234975" y="4750270"/>
                  <a:ext cx="41040" cy="39600"/>
                </p14:xfrm>
              </p:contentPart>
            </mc:Choice>
            <mc:Fallback xmlns="">
              <p:pic>
                <p:nvPicPr>
                  <p:cNvPr id="244" name="Ink 243">
                    <a:extLst>
                      <a:ext uri="{FF2B5EF4-FFF2-40B4-BE49-F238E27FC236}">
                        <a16:creationId xmlns:a16="http://schemas.microsoft.com/office/drawing/2014/main" id="{4606EBAA-B9D6-C095-2E63-E849724E1C17}"/>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45" name="Ink 244">
                    <a:extLst>
                      <a:ext uri="{FF2B5EF4-FFF2-40B4-BE49-F238E27FC236}">
                        <a16:creationId xmlns:a16="http://schemas.microsoft.com/office/drawing/2014/main" id="{4251138A-F739-40A7-0D0D-EA88ADF8A355}"/>
                      </a:ext>
                    </a:extLst>
                  </p14:cNvPr>
                  <p14:cNvContentPartPr/>
                  <p14:nvPr/>
                </p14:nvContentPartPr>
                <p14:xfrm>
                  <a:off x="8304815" y="4820110"/>
                  <a:ext cx="23760" cy="15480"/>
                </p14:xfrm>
              </p:contentPart>
            </mc:Choice>
            <mc:Fallback xmlns="">
              <p:pic>
                <p:nvPicPr>
                  <p:cNvPr id="245" name="Ink 244">
                    <a:extLst>
                      <a:ext uri="{FF2B5EF4-FFF2-40B4-BE49-F238E27FC236}">
                        <a16:creationId xmlns:a16="http://schemas.microsoft.com/office/drawing/2014/main" id="{4251138A-F739-40A7-0D0D-EA88ADF8A355}"/>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246" name="Group 245">
            <a:extLst>
              <a:ext uri="{FF2B5EF4-FFF2-40B4-BE49-F238E27FC236}">
                <a16:creationId xmlns:a16="http://schemas.microsoft.com/office/drawing/2014/main" id="{2511266E-F0EE-A3C7-94B9-59F8A7136D71}"/>
              </a:ext>
            </a:extLst>
          </p:cNvPr>
          <p:cNvGrpSpPr/>
          <p:nvPr/>
        </p:nvGrpSpPr>
        <p:grpSpPr>
          <a:xfrm>
            <a:off x="8108705" y="3536943"/>
            <a:ext cx="879169" cy="94892"/>
            <a:chOff x="8106587" y="4705630"/>
            <a:chExt cx="893897" cy="135720"/>
          </a:xfrm>
        </p:grpSpPr>
        <p:sp>
          <p:nvSpPr>
            <p:cNvPr id="247" name="Rectangle 246">
              <a:extLst>
                <a:ext uri="{FF2B5EF4-FFF2-40B4-BE49-F238E27FC236}">
                  <a16:creationId xmlns:a16="http://schemas.microsoft.com/office/drawing/2014/main" id="{DB963A76-456B-7FAB-7AE0-A2A734F4CAC9}"/>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8" name="Group 247">
              <a:extLst>
                <a:ext uri="{FF2B5EF4-FFF2-40B4-BE49-F238E27FC236}">
                  <a16:creationId xmlns:a16="http://schemas.microsoft.com/office/drawing/2014/main" id="{AB2FC78B-779A-5494-82CD-970984C52009}"/>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131">
                <p14:nvContentPartPr>
                  <p14:cNvPr id="249" name="Ink 248">
                    <a:extLst>
                      <a:ext uri="{FF2B5EF4-FFF2-40B4-BE49-F238E27FC236}">
                        <a16:creationId xmlns:a16="http://schemas.microsoft.com/office/drawing/2014/main" id="{B38B641A-9794-D595-8063-DD8A0D0FB6EC}"/>
                      </a:ext>
                    </a:extLst>
                  </p14:cNvPr>
                  <p14:cNvContentPartPr/>
                  <p14:nvPr/>
                </p14:nvContentPartPr>
                <p14:xfrm>
                  <a:off x="8116535" y="4719670"/>
                  <a:ext cx="80280" cy="61560"/>
                </p14:xfrm>
              </p:contentPart>
            </mc:Choice>
            <mc:Fallback xmlns="">
              <p:pic>
                <p:nvPicPr>
                  <p:cNvPr id="249" name="Ink 248">
                    <a:extLst>
                      <a:ext uri="{FF2B5EF4-FFF2-40B4-BE49-F238E27FC236}">
                        <a16:creationId xmlns:a16="http://schemas.microsoft.com/office/drawing/2014/main" id="{B38B641A-9794-D595-8063-DD8A0D0FB6EC}"/>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50" name="Ink 249">
                    <a:extLst>
                      <a:ext uri="{FF2B5EF4-FFF2-40B4-BE49-F238E27FC236}">
                        <a16:creationId xmlns:a16="http://schemas.microsoft.com/office/drawing/2014/main" id="{BF7435C8-E8FB-503C-B5AC-4CC03A6CB8AF}"/>
                      </a:ext>
                    </a:extLst>
                  </p14:cNvPr>
                  <p14:cNvContentPartPr/>
                  <p14:nvPr/>
                </p14:nvContentPartPr>
                <p14:xfrm>
                  <a:off x="8136695" y="4718230"/>
                  <a:ext cx="114480" cy="109080"/>
                </p14:xfrm>
              </p:contentPart>
            </mc:Choice>
            <mc:Fallback xmlns="">
              <p:pic>
                <p:nvPicPr>
                  <p:cNvPr id="250" name="Ink 249">
                    <a:extLst>
                      <a:ext uri="{FF2B5EF4-FFF2-40B4-BE49-F238E27FC236}">
                        <a16:creationId xmlns:a16="http://schemas.microsoft.com/office/drawing/2014/main" id="{BF7435C8-E8FB-503C-B5AC-4CC03A6CB8AF}"/>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51" name="Ink 250">
                    <a:extLst>
                      <a:ext uri="{FF2B5EF4-FFF2-40B4-BE49-F238E27FC236}">
                        <a16:creationId xmlns:a16="http://schemas.microsoft.com/office/drawing/2014/main" id="{5E0EC548-8775-9984-1E38-91FBBF73145F}"/>
                      </a:ext>
                    </a:extLst>
                  </p14:cNvPr>
                  <p14:cNvContentPartPr/>
                  <p14:nvPr/>
                </p14:nvContentPartPr>
                <p14:xfrm>
                  <a:off x="8232815" y="4722910"/>
                  <a:ext cx="111960" cy="97560"/>
                </p14:xfrm>
              </p:contentPart>
            </mc:Choice>
            <mc:Fallback xmlns="">
              <p:pic>
                <p:nvPicPr>
                  <p:cNvPr id="251" name="Ink 250">
                    <a:extLst>
                      <a:ext uri="{FF2B5EF4-FFF2-40B4-BE49-F238E27FC236}">
                        <a16:creationId xmlns:a16="http://schemas.microsoft.com/office/drawing/2014/main" id="{5E0EC548-8775-9984-1E38-91FBBF73145F}"/>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52" name="Ink 251">
                    <a:extLst>
                      <a:ext uri="{FF2B5EF4-FFF2-40B4-BE49-F238E27FC236}">
                        <a16:creationId xmlns:a16="http://schemas.microsoft.com/office/drawing/2014/main" id="{CE6204B4-BFDA-230E-F9A0-B52000BF23AB}"/>
                      </a:ext>
                    </a:extLst>
                  </p14:cNvPr>
                  <p14:cNvContentPartPr/>
                  <p14:nvPr/>
                </p14:nvContentPartPr>
                <p14:xfrm>
                  <a:off x="8340815" y="4717510"/>
                  <a:ext cx="102600" cy="104400"/>
                </p14:xfrm>
              </p:contentPart>
            </mc:Choice>
            <mc:Fallback xmlns="">
              <p:pic>
                <p:nvPicPr>
                  <p:cNvPr id="252" name="Ink 251">
                    <a:extLst>
                      <a:ext uri="{FF2B5EF4-FFF2-40B4-BE49-F238E27FC236}">
                        <a16:creationId xmlns:a16="http://schemas.microsoft.com/office/drawing/2014/main" id="{CE6204B4-BFDA-230E-F9A0-B52000BF23AB}"/>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53" name="Ink 252">
                    <a:extLst>
                      <a:ext uri="{FF2B5EF4-FFF2-40B4-BE49-F238E27FC236}">
                        <a16:creationId xmlns:a16="http://schemas.microsoft.com/office/drawing/2014/main" id="{02ECEBDC-CCA4-F5E8-1E5C-C0D5368858A0}"/>
                      </a:ext>
                    </a:extLst>
                  </p14:cNvPr>
                  <p14:cNvContentPartPr/>
                  <p14:nvPr/>
                </p14:nvContentPartPr>
                <p14:xfrm>
                  <a:off x="8427215" y="4720030"/>
                  <a:ext cx="106200" cy="121320"/>
                </p14:xfrm>
              </p:contentPart>
            </mc:Choice>
            <mc:Fallback xmlns="">
              <p:pic>
                <p:nvPicPr>
                  <p:cNvPr id="253" name="Ink 252">
                    <a:extLst>
                      <a:ext uri="{FF2B5EF4-FFF2-40B4-BE49-F238E27FC236}">
                        <a16:creationId xmlns:a16="http://schemas.microsoft.com/office/drawing/2014/main" id="{02ECEBDC-CCA4-F5E8-1E5C-C0D5368858A0}"/>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54" name="Ink 253">
                    <a:extLst>
                      <a:ext uri="{FF2B5EF4-FFF2-40B4-BE49-F238E27FC236}">
                        <a16:creationId xmlns:a16="http://schemas.microsoft.com/office/drawing/2014/main" id="{A6000F3C-82AC-657E-D0FA-E7E0354E9FF7}"/>
                      </a:ext>
                    </a:extLst>
                  </p14:cNvPr>
                  <p14:cNvContentPartPr/>
                  <p14:nvPr/>
                </p14:nvContentPartPr>
                <p14:xfrm>
                  <a:off x="8537375" y="4721110"/>
                  <a:ext cx="84240" cy="108000"/>
                </p14:xfrm>
              </p:contentPart>
            </mc:Choice>
            <mc:Fallback xmlns="">
              <p:pic>
                <p:nvPicPr>
                  <p:cNvPr id="254" name="Ink 253">
                    <a:extLst>
                      <a:ext uri="{FF2B5EF4-FFF2-40B4-BE49-F238E27FC236}">
                        <a16:creationId xmlns:a16="http://schemas.microsoft.com/office/drawing/2014/main" id="{A6000F3C-82AC-657E-D0FA-E7E0354E9FF7}"/>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55" name="Ink 254">
                    <a:extLst>
                      <a:ext uri="{FF2B5EF4-FFF2-40B4-BE49-F238E27FC236}">
                        <a16:creationId xmlns:a16="http://schemas.microsoft.com/office/drawing/2014/main" id="{962F82C5-4970-71A6-F147-F3BC09D6A974}"/>
                      </a:ext>
                    </a:extLst>
                  </p14:cNvPr>
                  <p14:cNvContentPartPr/>
                  <p14:nvPr/>
                </p14:nvContentPartPr>
                <p14:xfrm>
                  <a:off x="8632415" y="4705630"/>
                  <a:ext cx="87480" cy="105840"/>
                </p14:xfrm>
              </p:contentPart>
            </mc:Choice>
            <mc:Fallback xmlns="">
              <p:pic>
                <p:nvPicPr>
                  <p:cNvPr id="255" name="Ink 254">
                    <a:extLst>
                      <a:ext uri="{FF2B5EF4-FFF2-40B4-BE49-F238E27FC236}">
                        <a16:creationId xmlns:a16="http://schemas.microsoft.com/office/drawing/2014/main" id="{962F82C5-4970-71A6-F147-F3BC09D6A974}"/>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56" name="Ink 255">
                    <a:extLst>
                      <a:ext uri="{FF2B5EF4-FFF2-40B4-BE49-F238E27FC236}">
                        <a16:creationId xmlns:a16="http://schemas.microsoft.com/office/drawing/2014/main" id="{CAF6685C-5024-2D6B-1C76-CFFC43E33F18}"/>
                      </a:ext>
                    </a:extLst>
                  </p14:cNvPr>
                  <p14:cNvContentPartPr/>
                  <p14:nvPr/>
                </p14:nvContentPartPr>
                <p14:xfrm>
                  <a:off x="8706935" y="4736230"/>
                  <a:ext cx="59760" cy="74520"/>
                </p14:xfrm>
              </p:contentPart>
            </mc:Choice>
            <mc:Fallback xmlns="">
              <p:pic>
                <p:nvPicPr>
                  <p:cNvPr id="256" name="Ink 255">
                    <a:extLst>
                      <a:ext uri="{FF2B5EF4-FFF2-40B4-BE49-F238E27FC236}">
                        <a16:creationId xmlns:a16="http://schemas.microsoft.com/office/drawing/2014/main" id="{CAF6685C-5024-2D6B-1C76-CFFC43E33F18}"/>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57" name="Ink 256">
                    <a:extLst>
                      <a:ext uri="{FF2B5EF4-FFF2-40B4-BE49-F238E27FC236}">
                        <a16:creationId xmlns:a16="http://schemas.microsoft.com/office/drawing/2014/main" id="{72702D71-902D-11E8-685C-8B4A9A2B5847}"/>
                      </a:ext>
                    </a:extLst>
                  </p14:cNvPr>
                  <p14:cNvContentPartPr/>
                  <p14:nvPr/>
                </p14:nvContentPartPr>
                <p14:xfrm>
                  <a:off x="8772095" y="4726510"/>
                  <a:ext cx="72360" cy="103680"/>
                </p14:xfrm>
              </p:contentPart>
            </mc:Choice>
            <mc:Fallback xmlns="">
              <p:pic>
                <p:nvPicPr>
                  <p:cNvPr id="257" name="Ink 256">
                    <a:extLst>
                      <a:ext uri="{FF2B5EF4-FFF2-40B4-BE49-F238E27FC236}">
                        <a16:creationId xmlns:a16="http://schemas.microsoft.com/office/drawing/2014/main" id="{72702D71-902D-11E8-685C-8B4A9A2B5847}"/>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58" name="Ink 257">
                    <a:extLst>
                      <a:ext uri="{FF2B5EF4-FFF2-40B4-BE49-F238E27FC236}">
                        <a16:creationId xmlns:a16="http://schemas.microsoft.com/office/drawing/2014/main" id="{BD8E1A11-A0CE-13A7-1AD4-908DC189BF91}"/>
                      </a:ext>
                    </a:extLst>
                  </p14:cNvPr>
                  <p14:cNvContentPartPr/>
                  <p14:nvPr/>
                </p14:nvContentPartPr>
                <p14:xfrm>
                  <a:off x="8842655" y="4732630"/>
                  <a:ext cx="66960" cy="75600"/>
                </p14:xfrm>
              </p:contentPart>
            </mc:Choice>
            <mc:Fallback xmlns="">
              <p:pic>
                <p:nvPicPr>
                  <p:cNvPr id="258" name="Ink 257">
                    <a:extLst>
                      <a:ext uri="{FF2B5EF4-FFF2-40B4-BE49-F238E27FC236}">
                        <a16:creationId xmlns:a16="http://schemas.microsoft.com/office/drawing/2014/main" id="{BD8E1A11-A0CE-13A7-1AD4-908DC189BF91}"/>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259" name="Ink 258">
                    <a:extLst>
                      <a:ext uri="{FF2B5EF4-FFF2-40B4-BE49-F238E27FC236}">
                        <a16:creationId xmlns:a16="http://schemas.microsoft.com/office/drawing/2014/main" id="{5DF19733-4EC1-3553-4F66-7DC40E837771}"/>
                      </a:ext>
                    </a:extLst>
                  </p14:cNvPr>
                  <p14:cNvContentPartPr/>
                  <p14:nvPr/>
                </p14:nvContentPartPr>
                <p14:xfrm>
                  <a:off x="8901695" y="4735150"/>
                  <a:ext cx="68760" cy="77400"/>
                </p14:xfrm>
              </p:contentPart>
            </mc:Choice>
            <mc:Fallback xmlns="">
              <p:pic>
                <p:nvPicPr>
                  <p:cNvPr id="259" name="Ink 258">
                    <a:extLst>
                      <a:ext uri="{FF2B5EF4-FFF2-40B4-BE49-F238E27FC236}">
                        <a16:creationId xmlns:a16="http://schemas.microsoft.com/office/drawing/2014/main" id="{5DF19733-4EC1-3553-4F66-7DC40E837771}"/>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60" name="Ink 259">
                    <a:extLst>
                      <a:ext uri="{FF2B5EF4-FFF2-40B4-BE49-F238E27FC236}">
                        <a16:creationId xmlns:a16="http://schemas.microsoft.com/office/drawing/2014/main" id="{B5594D59-7B3D-875F-A257-FABC8CB92968}"/>
                      </a:ext>
                    </a:extLst>
                  </p14:cNvPr>
                  <p14:cNvContentPartPr/>
                  <p14:nvPr/>
                </p14:nvContentPartPr>
                <p14:xfrm>
                  <a:off x="8956415" y="4800670"/>
                  <a:ext cx="26640" cy="30240"/>
                </p14:xfrm>
              </p:contentPart>
            </mc:Choice>
            <mc:Fallback xmlns="">
              <p:pic>
                <p:nvPicPr>
                  <p:cNvPr id="260" name="Ink 259">
                    <a:extLst>
                      <a:ext uri="{FF2B5EF4-FFF2-40B4-BE49-F238E27FC236}">
                        <a16:creationId xmlns:a16="http://schemas.microsoft.com/office/drawing/2014/main" id="{B5594D59-7B3D-875F-A257-FABC8CB92968}"/>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61" name="Ink 260">
                    <a:extLst>
                      <a:ext uri="{FF2B5EF4-FFF2-40B4-BE49-F238E27FC236}">
                        <a16:creationId xmlns:a16="http://schemas.microsoft.com/office/drawing/2014/main" id="{EA687CDD-7651-40E5-83EF-F40B38D36AFC}"/>
                      </a:ext>
                    </a:extLst>
                  </p14:cNvPr>
                  <p14:cNvContentPartPr/>
                  <p14:nvPr/>
                </p14:nvContentPartPr>
                <p14:xfrm>
                  <a:off x="8234975" y="4750270"/>
                  <a:ext cx="41040" cy="39600"/>
                </p14:xfrm>
              </p:contentPart>
            </mc:Choice>
            <mc:Fallback xmlns="">
              <p:pic>
                <p:nvPicPr>
                  <p:cNvPr id="261" name="Ink 260">
                    <a:extLst>
                      <a:ext uri="{FF2B5EF4-FFF2-40B4-BE49-F238E27FC236}">
                        <a16:creationId xmlns:a16="http://schemas.microsoft.com/office/drawing/2014/main" id="{EA687CDD-7651-40E5-83EF-F40B38D36AFC}"/>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62" name="Ink 261">
                    <a:extLst>
                      <a:ext uri="{FF2B5EF4-FFF2-40B4-BE49-F238E27FC236}">
                        <a16:creationId xmlns:a16="http://schemas.microsoft.com/office/drawing/2014/main" id="{58A4CB74-9406-577A-90D2-545D282623C7}"/>
                      </a:ext>
                    </a:extLst>
                  </p14:cNvPr>
                  <p14:cNvContentPartPr/>
                  <p14:nvPr/>
                </p14:nvContentPartPr>
                <p14:xfrm>
                  <a:off x="8304815" y="4820110"/>
                  <a:ext cx="23760" cy="15480"/>
                </p14:xfrm>
              </p:contentPart>
            </mc:Choice>
            <mc:Fallback xmlns="">
              <p:pic>
                <p:nvPicPr>
                  <p:cNvPr id="262" name="Ink 261">
                    <a:extLst>
                      <a:ext uri="{FF2B5EF4-FFF2-40B4-BE49-F238E27FC236}">
                        <a16:creationId xmlns:a16="http://schemas.microsoft.com/office/drawing/2014/main" id="{58A4CB74-9406-577A-90D2-545D282623C7}"/>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263" name="Group 262">
            <a:extLst>
              <a:ext uri="{FF2B5EF4-FFF2-40B4-BE49-F238E27FC236}">
                <a16:creationId xmlns:a16="http://schemas.microsoft.com/office/drawing/2014/main" id="{61A7E1D1-3175-DCEB-1FCD-8BB332771474}"/>
              </a:ext>
            </a:extLst>
          </p:cNvPr>
          <p:cNvGrpSpPr/>
          <p:nvPr/>
        </p:nvGrpSpPr>
        <p:grpSpPr>
          <a:xfrm>
            <a:off x="8108706" y="3399182"/>
            <a:ext cx="879169" cy="94892"/>
            <a:chOff x="8106587" y="4705630"/>
            <a:chExt cx="893897" cy="135720"/>
          </a:xfrm>
        </p:grpSpPr>
        <p:sp>
          <p:nvSpPr>
            <p:cNvPr id="264" name="Rectangle 263">
              <a:extLst>
                <a:ext uri="{FF2B5EF4-FFF2-40B4-BE49-F238E27FC236}">
                  <a16:creationId xmlns:a16="http://schemas.microsoft.com/office/drawing/2014/main" id="{F8BC0256-0A2A-B46E-AD1D-BA220DBD45C0}"/>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5" name="Group 264">
              <a:extLst>
                <a:ext uri="{FF2B5EF4-FFF2-40B4-BE49-F238E27FC236}">
                  <a16:creationId xmlns:a16="http://schemas.microsoft.com/office/drawing/2014/main" id="{BB746D95-3951-3937-EE7B-4158718AB970}"/>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145">
                <p14:nvContentPartPr>
                  <p14:cNvPr id="266" name="Ink 265">
                    <a:extLst>
                      <a:ext uri="{FF2B5EF4-FFF2-40B4-BE49-F238E27FC236}">
                        <a16:creationId xmlns:a16="http://schemas.microsoft.com/office/drawing/2014/main" id="{F50BFEBA-509A-EAA9-63E8-74083C2C2B35}"/>
                      </a:ext>
                    </a:extLst>
                  </p14:cNvPr>
                  <p14:cNvContentPartPr/>
                  <p14:nvPr/>
                </p14:nvContentPartPr>
                <p14:xfrm>
                  <a:off x="8116535" y="4719670"/>
                  <a:ext cx="80280" cy="61560"/>
                </p14:xfrm>
              </p:contentPart>
            </mc:Choice>
            <mc:Fallback xmlns="">
              <p:pic>
                <p:nvPicPr>
                  <p:cNvPr id="266" name="Ink 265">
                    <a:extLst>
                      <a:ext uri="{FF2B5EF4-FFF2-40B4-BE49-F238E27FC236}">
                        <a16:creationId xmlns:a16="http://schemas.microsoft.com/office/drawing/2014/main" id="{F50BFEBA-509A-EAA9-63E8-74083C2C2B35}"/>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67" name="Ink 266">
                    <a:extLst>
                      <a:ext uri="{FF2B5EF4-FFF2-40B4-BE49-F238E27FC236}">
                        <a16:creationId xmlns:a16="http://schemas.microsoft.com/office/drawing/2014/main" id="{5522519F-52FA-8718-766F-FF27A38F377B}"/>
                      </a:ext>
                    </a:extLst>
                  </p14:cNvPr>
                  <p14:cNvContentPartPr/>
                  <p14:nvPr/>
                </p14:nvContentPartPr>
                <p14:xfrm>
                  <a:off x="8136695" y="4718230"/>
                  <a:ext cx="114480" cy="109080"/>
                </p14:xfrm>
              </p:contentPart>
            </mc:Choice>
            <mc:Fallback xmlns="">
              <p:pic>
                <p:nvPicPr>
                  <p:cNvPr id="267" name="Ink 266">
                    <a:extLst>
                      <a:ext uri="{FF2B5EF4-FFF2-40B4-BE49-F238E27FC236}">
                        <a16:creationId xmlns:a16="http://schemas.microsoft.com/office/drawing/2014/main" id="{5522519F-52FA-8718-766F-FF27A38F377B}"/>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268" name="Ink 267">
                    <a:extLst>
                      <a:ext uri="{FF2B5EF4-FFF2-40B4-BE49-F238E27FC236}">
                        <a16:creationId xmlns:a16="http://schemas.microsoft.com/office/drawing/2014/main" id="{0554123C-6C02-9A21-E33F-5AF70FA38945}"/>
                      </a:ext>
                    </a:extLst>
                  </p14:cNvPr>
                  <p14:cNvContentPartPr/>
                  <p14:nvPr/>
                </p14:nvContentPartPr>
                <p14:xfrm>
                  <a:off x="8232815" y="4722910"/>
                  <a:ext cx="111960" cy="97560"/>
                </p14:xfrm>
              </p:contentPart>
            </mc:Choice>
            <mc:Fallback xmlns="">
              <p:pic>
                <p:nvPicPr>
                  <p:cNvPr id="268" name="Ink 267">
                    <a:extLst>
                      <a:ext uri="{FF2B5EF4-FFF2-40B4-BE49-F238E27FC236}">
                        <a16:creationId xmlns:a16="http://schemas.microsoft.com/office/drawing/2014/main" id="{0554123C-6C02-9A21-E33F-5AF70FA38945}"/>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69" name="Ink 268">
                    <a:extLst>
                      <a:ext uri="{FF2B5EF4-FFF2-40B4-BE49-F238E27FC236}">
                        <a16:creationId xmlns:a16="http://schemas.microsoft.com/office/drawing/2014/main" id="{DFBE0B32-B802-7D0A-B6C9-AF864996D37D}"/>
                      </a:ext>
                    </a:extLst>
                  </p14:cNvPr>
                  <p14:cNvContentPartPr/>
                  <p14:nvPr/>
                </p14:nvContentPartPr>
                <p14:xfrm>
                  <a:off x="8340815" y="4717510"/>
                  <a:ext cx="102600" cy="104400"/>
                </p14:xfrm>
              </p:contentPart>
            </mc:Choice>
            <mc:Fallback xmlns="">
              <p:pic>
                <p:nvPicPr>
                  <p:cNvPr id="269" name="Ink 268">
                    <a:extLst>
                      <a:ext uri="{FF2B5EF4-FFF2-40B4-BE49-F238E27FC236}">
                        <a16:creationId xmlns:a16="http://schemas.microsoft.com/office/drawing/2014/main" id="{DFBE0B32-B802-7D0A-B6C9-AF864996D37D}"/>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270" name="Ink 269">
                    <a:extLst>
                      <a:ext uri="{FF2B5EF4-FFF2-40B4-BE49-F238E27FC236}">
                        <a16:creationId xmlns:a16="http://schemas.microsoft.com/office/drawing/2014/main" id="{0FB117CD-4232-CFFC-3707-148D880FFAC1}"/>
                      </a:ext>
                    </a:extLst>
                  </p14:cNvPr>
                  <p14:cNvContentPartPr/>
                  <p14:nvPr/>
                </p14:nvContentPartPr>
                <p14:xfrm>
                  <a:off x="8427215" y="4720030"/>
                  <a:ext cx="106200" cy="121320"/>
                </p14:xfrm>
              </p:contentPart>
            </mc:Choice>
            <mc:Fallback xmlns="">
              <p:pic>
                <p:nvPicPr>
                  <p:cNvPr id="270" name="Ink 269">
                    <a:extLst>
                      <a:ext uri="{FF2B5EF4-FFF2-40B4-BE49-F238E27FC236}">
                        <a16:creationId xmlns:a16="http://schemas.microsoft.com/office/drawing/2014/main" id="{0FB117CD-4232-CFFC-3707-148D880FFAC1}"/>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71" name="Ink 270">
                    <a:extLst>
                      <a:ext uri="{FF2B5EF4-FFF2-40B4-BE49-F238E27FC236}">
                        <a16:creationId xmlns:a16="http://schemas.microsoft.com/office/drawing/2014/main" id="{572F25B6-AA69-6617-DDD7-324596EB8CCF}"/>
                      </a:ext>
                    </a:extLst>
                  </p14:cNvPr>
                  <p14:cNvContentPartPr/>
                  <p14:nvPr/>
                </p14:nvContentPartPr>
                <p14:xfrm>
                  <a:off x="8537375" y="4721110"/>
                  <a:ext cx="84240" cy="108000"/>
                </p14:xfrm>
              </p:contentPart>
            </mc:Choice>
            <mc:Fallback xmlns="">
              <p:pic>
                <p:nvPicPr>
                  <p:cNvPr id="271" name="Ink 270">
                    <a:extLst>
                      <a:ext uri="{FF2B5EF4-FFF2-40B4-BE49-F238E27FC236}">
                        <a16:creationId xmlns:a16="http://schemas.microsoft.com/office/drawing/2014/main" id="{572F25B6-AA69-6617-DDD7-324596EB8CCF}"/>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272" name="Ink 271">
                    <a:extLst>
                      <a:ext uri="{FF2B5EF4-FFF2-40B4-BE49-F238E27FC236}">
                        <a16:creationId xmlns:a16="http://schemas.microsoft.com/office/drawing/2014/main" id="{7E976590-9611-7DAE-CFB9-30DC930E445D}"/>
                      </a:ext>
                    </a:extLst>
                  </p14:cNvPr>
                  <p14:cNvContentPartPr/>
                  <p14:nvPr/>
                </p14:nvContentPartPr>
                <p14:xfrm>
                  <a:off x="8632415" y="4705630"/>
                  <a:ext cx="87480" cy="105840"/>
                </p14:xfrm>
              </p:contentPart>
            </mc:Choice>
            <mc:Fallback xmlns="">
              <p:pic>
                <p:nvPicPr>
                  <p:cNvPr id="272" name="Ink 271">
                    <a:extLst>
                      <a:ext uri="{FF2B5EF4-FFF2-40B4-BE49-F238E27FC236}">
                        <a16:creationId xmlns:a16="http://schemas.microsoft.com/office/drawing/2014/main" id="{7E976590-9611-7DAE-CFB9-30DC930E445D}"/>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73" name="Ink 272">
                    <a:extLst>
                      <a:ext uri="{FF2B5EF4-FFF2-40B4-BE49-F238E27FC236}">
                        <a16:creationId xmlns:a16="http://schemas.microsoft.com/office/drawing/2014/main" id="{0DDD9110-B650-0804-99C2-E9CEC576703C}"/>
                      </a:ext>
                    </a:extLst>
                  </p14:cNvPr>
                  <p14:cNvContentPartPr/>
                  <p14:nvPr/>
                </p14:nvContentPartPr>
                <p14:xfrm>
                  <a:off x="8706935" y="4736230"/>
                  <a:ext cx="59760" cy="74520"/>
                </p14:xfrm>
              </p:contentPart>
            </mc:Choice>
            <mc:Fallback xmlns="">
              <p:pic>
                <p:nvPicPr>
                  <p:cNvPr id="273" name="Ink 272">
                    <a:extLst>
                      <a:ext uri="{FF2B5EF4-FFF2-40B4-BE49-F238E27FC236}">
                        <a16:creationId xmlns:a16="http://schemas.microsoft.com/office/drawing/2014/main" id="{0DDD9110-B650-0804-99C2-E9CEC576703C}"/>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74" name="Ink 273">
                    <a:extLst>
                      <a:ext uri="{FF2B5EF4-FFF2-40B4-BE49-F238E27FC236}">
                        <a16:creationId xmlns:a16="http://schemas.microsoft.com/office/drawing/2014/main" id="{D9AA40F1-86BF-57EA-5A1B-A113D1CDF65F}"/>
                      </a:ext>
                    </a:extLst>
                  </p14:cNvPr>
                  <p14:cNvContentPartPr/>
                  <p14:nvPr/>
                </p14:nvContentPartPr>
                <p14:xfrm>
                  <a:off x="8772095" y="4726510"/>
                  <a:ext cx="72360" cy="103680"/>
                </p14:xfrm>
              </p:contentPart>
            </mc:Choice>
            <mc:Fallback xmlns="">
              <p:pic>
                <p:nvPicPr>
                  <p:cNvPr id="274" name="Ink 273">
                    <a:extLst>
                      <a:ext uri="{FF2B5EF4-FFF2-40B4-BE49-F238E27FC236}">
                        <a16:creationId xmlns:a16="http://schemas.microsoft.com/office/drawing/2014/main" id="{D9AA40F1-86BF-57EA-5A1B-A113D1CDF65F}"/>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75" name="Ink 274">
                    <a:extLst>
                      <a:ext uri="{FF2B5EF4-FFF2-40B4-BE49-F238E27FC236}">
                        <a16:creationId xmlns:a16="http://schemas.microsoft.com/office/drawing/2014/main" id="{75924D3E-E461-3926-5C03-4C21BDAF007D}"/>
                      </a:ext>
                    </a:extLst>
                  </p14:cNvPr>
                  <p14:cNvContentPartPr/>
                  <p14:nvPr/>
                </p14:nvContentPartPr>
                <p14:xfrm>
                  <a:off x="8842655" y="4732630"/>
                  <a:ext cx="66960" cy="75600"/>
                </p14:xfrm>
              </p:contentPart>
            </mc:Choice>
            <mc:Fallback xmlns="">
              <p:pic>
                <p:nvPicPr>
                  <p:cNvPr id="275" name="Ink 274">
                    <a:extLst>
                      <a:ext uri="{FF2B5EF4-FFF2-40B4-BE49-F238E27FC236}">
                        <a16:creationId xmlns:a16="http://schemas.microsoft.com/office/drawing/2014/main" id="{75924D3E-E461-3926-5C03-4C21BDAF007D}"/>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276" name="Ink 275">
                    <a:extLst>
                      <a:ext uri="{FF2B5EF4-FFF2-40B4-BE49-F238E27FC236}">
                        <a16:creationId xmlns:a16="http://schemas.microsoft.com/office/drawing/2014/main" id="{ED2AE367-EF7B-34A7-51B4-EBC032FBFBCA}"/>
                      </a:ext>
                    </a:extLst>
                  </p14:cNvPr>
                  <p14:cNvContentPartPr/>
                  <p14:nvPr/>
                </p14:nvContentPartPr>
                <p14:xfrm>
                  <a:off x="8901695" y="4735150"/>
                  <a:ext cx="68760" cy="77400"/>
                </p14:xfrm>
              </p:contentPart>
            </mc:Choice>
            <mc:Fallback xmlns="">
              <p:pic>
                <p:nvPicPr>
                  <p:cNvPr id="276" name="Ink 275">
                    <a:extLst>
                      <a:ext uri="{FF2B5EF4-FFF2-40B4-BE49-F238E27FC236}">
                        <a16:creationId xmlns:a16="http://schemas.microsoft.com/office/drawing/2014/main" id="{ED2AE367-EF7B-34A7-51B4-EBC032FBFBCA}"/>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77" name="Ink 276">
                    <a:extLst>
                      <a:ext uri="{FF2B5EF4-FFF2-40B4-BE49-F238E27FC236}">
                        <a16:creationId xmlns:a16="http://schemas.microsoft.com/office/drawing/2014/main" id="{DD25700C-8256-7EE0-911B-05A4B5539933}"/>
                      </a:ext>
                    </a:extLst>
                  </p14:cNvPr>
                  <p14:cNvContentPartPr/>
                  <p14:nvPr/>
                </p14:nvContentPartPr>
                <p14:xfrm>
                  <a:off x="8956415" y="4800670"/>
                  <a:ext cx="26640" cy="30240"/>
                </p14:xfrm>
              </p:contentPart>
            </mc:Choice>
            <mc:Fallback xmlns="">
              <p:pic>
                <p:nvPicPr>
                  <p:cNvPr id="277" name="Ink 276">
                    <a:extLst>
                      <a:ext uri="{FF2B5EF4-FFF2-40B4-BE49-F238E27FC236}">
                        <a16:creationId xmlns:a16="http://schemas.microsoft.com/office/drawing/2014/main" id="{DD25700C-8256-7EE0-911B-05A4B5539933}"/>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278" name="Ink 277">
                    <a:extLst>
                      <a:ext uri="{FF2B5EF4-FFF2-40B4-BE49-F238E27FC236}">
                        <a16:creationId xmlns:a16="http://schemas.microsoft.com/office/drawing/2014/main" id="{B321D71E-7DA3-5378-C6A1-B3ADD6C7B1F9}"/>
                      </a:ext>
                    </a:extLst>
                  </p14:cNvPr>
                  <p14:cNvContentPartPr/>
                  <p14:nvPr/>
                </p14:nvContentPartPr>
                <p14:xfrm>
                  <a:off x="8234975" y="4750270"/>
                  <a:ext cx="41040" cy="39600"/>
                </p14:xfrm>
              </p:contentPart>
            </mc:Choice>
            <mc:Fallback xmlns="">
              <p:pic>
                <p:nvPicPr>
                  <p:cNvPr id="278" name="Ink 277">
                    <a:extLst>
                      <a:ext uri="{FF2B5EF4-FFF2-40B4-BE49-F238E27FC236}">
                        <a16:creationId xmlns:a16="http://schemas.microsoft.com/office/drawing/2014/main" id="{B321D71E-7DA3-5378-C6A1-B3ADD6C7B1F9}"/>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79" name="Ink 278">
                    <a:extLst>
                      <a:ext uri="{FF2B5EF4-FFF2-40B4-BE49-F238E27FC236}">
                        <a16:creationId xmlns:a16="http://schemas.microsoft.com/office/drawing/2014/main" id="{CCA2D8AA-8E4B-613F-DBBD-158B4969BA07}"/>
                      </a:ext>
                    </a:extLst>
                  </p14:cNvPr>
                  <p14:cNvContentPartPr/>
                  <p14:nvPr/>
                </p14:nvContentPartPr>
                <p14:xfrm>
                  <a:off x="8304815" y="4820110"/>
                  <a:ext cx="23760" cy="15480"/>
                </p14:xfrm>
              </p:contentPart>
            </mc:Choice>
            <mc:Fallback xmlns="">
              <p:pic>
                <p:nvPicPr>
                  <p:cNvPr id="279" name="Ink 278">
                    <a:extLst>
                      <a:ext uri="{FF2B5EF4-FFF2-40B4-BE49-F238E27FC236}">
                        <a16:creationId xmlns:a16="http://schemas.microsoft.com/office/drawing/2014/main" id="{CCA2D8AA-8E4B-613F-DBBD-158B4969BA07}"/>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280" name="Group 279">
            <a:extLst>
              <a:ext uri="{FF2B5EF4-FFF2-40B4-BE49-F238E27FC236}">
                <a16:creationId xmlns:a16="http://schemas.microsoft.com/office/drawing/2014/main" id="{7C6D403E-C50A-031B-5693-42BE9A2EDEBB}"/>
              </a:ext>
            </a:extLst>
          </p:cNvPr>
          <p:cNvGrpSpPr/>
          <p:nvPr/>
        </p:nvGrpSpPr>
        <p:grpSpPr>
          <a:xfrm>
            <a:off x="8113295" y="3246188"/>
            <a:ext cx="879169" cy="94892"/>
            <a:chOff x="8106587" y="4705630"/>
            <a:chExt cx="893897" cy="135720"/>
          </a:xfrm>
        </p:grpSpPr>
        <p:sp>
          <p:nvSpPr>
            <p:cNvPr id="281" name="Rectangle 280">
              <a:extLst>
                <a:ext uri="{FF2B5EF4-FFF2-40B4-BE49-F238E27FC236}">
                  <a16:creationId xmlns:a16="http://schemas.microsoft.com/office/drawing/2014/main" id="{00C1DDBB-EB0C-D00F-B45A-A121A755FE2C}"/>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2" name="Group 281">
              <a:extLst>
                <a:ext uri="{FF2B5EF4-FFF2-40B4-BE49-F238E27FC236}">
                  <a16:creationId xmlns:a16="http://schemas.microsoft.com/office/drawing/2014/main" id="{6C8954AC-0E38-0F7D-F221-73EF7BAB3D97}"/>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159">
                <p14:nvContentPartPr>
                  <p14:cNvPr id="283" name="Ink 282">
                    <a:extLst>
                      <a:ext uri="{FF2B5EF4-FFF2-40B4-BE49-F238E27FC236}">
                        <a16:creationId xmlns:a16="http://schemas.microsoft.com/office/drawing/2014/main" id="{6EE99DE5-5A32-44D6-20ED-80F6BFE66B08}"/>
                      </a:ext>
                    </a:extLst>
                  </p14:cNvPr>
                  <p14:cNvContentPartPr/>
                  <p14:nvPr/>
                </p14:nvContentPartPr>
                <p14:xfrm>
                  <a:off x="8116535" y="4719670"/>
                  <a:ext cx="80280" cy="61560"/>
                </p14:xfrm>
              </p:contentPart>
            </mc:Choice>
            <mc:Fallback xmlns="">
              <p:pic>
                <p:nvPicPr>
                  <p:cNvPr id="283" name="Ink 282">
                    <a:extLst>
                      <a:ext uri="{FF2B5EF4-FFF2-40B4-BE49-F238E27FC236}">
                        <a16:creationId xmlns:a16="http://schemas.microsoft.com/office/drawing/2014/main" id="{6EE99DE5-5A32-44D6-20ED-80F6BFE66B08}"/>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84" name="Ink 283">
                    <a:extLst>
                      <a:ext uri="{FF2B5EF4-FFF2-40B4-BE49-F238E27FC236}">
                        <a16:creationId xmlns:a16="http://schemas.microsoft.com/office/drawing/2014/main" id="{C4556217-CDE3-1EBE-89BF-C8BB7C123B4C}"/>
                      </a:ext>
                    </a:extLst>
                  </p14:cNvPr>
                  <p14:cNvContentPartPr/>
                  <p14:nvPr/>
                </p14:nvContentPartPr>
                <p14:xfrm>
                  <a:off x="8136695" y="4718230"/>
                  <a:ext cx="114480" cy="109080"/>
                </p14:xfrm>
              </p:contentPart>
            </mc:Choice>
            <mc:Fallback xmlns="">
              <p:pic>
                <p:nvPicPr>
                  <p:cNvPr id="284" name="Ink 283">
                    <a:extLst>
                      <a:ext uri="{FF2B5EF4-FFF2-40B4-BE49-F238E27FC236}">
                        <a16:creationId xmlns:a16="http://schemas.microsoft.com/office/drawing/2014/main" id="{C4556217-CDE3-1EBE-89BF-C8BB7C123B4C}"/>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85" name="Ink 284">
                    <a:extLst>
                      <a:ext uri="{FF2B5EF4-FFF2-40B4-BE49-F238E27FC236}">
                        <a16:creationId xmlns:a16="http://schemas.microsoft.com/office/drawing/2014/main" id="{A8EB0191-6F05-DA60-F0BC-7047D30849F3}"/>
                      </a:ext>
                    </a:extLst>
                  </p14:cNvPr>
                  <p14:cNvContentPartPr/>
                  <p14:nvPr/>
                </p14:nvContentPartPr>
                <p14:xfrm>
                  <a:off x="8232815" y="4722910"/>
                  <a:ext cx="111960" cy="97560"/>
                </p14:xfrm>
              </p:contentPart>
            </mc:Choice>
            <mc:Fallback xmlns="">
              <p:pic>
                <p:nvPicPr>
                  <p:cNvPr id="285" name="Ink 284">
                    <a:extLst>
                      <a:ext uri="{FF2B5EF4-FFF2-40B4-BE49-F238E27FC236}">
                        <a16:creationId xmlns:a16="http://schemas.microsoft.com/office/drawing/2014/main" id="{A8EB0191-6F05-DA60-F0BC-7047D30849F3}"/>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86" name="Ink 285">
                    <a:extLst>
                      <a:ext uri="{FF2B5EF4-FFF2-40B4-BE49-F238E27FC236}">
                        <a16:creationId xmlns:a16="http://schemas.microsoft.com/office/drawing/2014/main" id="{DF17AAC6-14AE-AFE0-E653-8342CB0364CD}"/>
                      </a:ext>
                    </a:extLst>
                  </p14:cNvPr>
                  <p14:cNvContentPartPr/>
                  <p14:nvPr/>
                </p14:nvContentPartPr>
                <p14:xfrm>
                  <a:off x="8340815" y="4717510"/>
                  <a:ext cx="102600" cy="104400"/>
                </p14:xfrm>
              </p:contentPart>
            </mc:Choice>
            <mc:Fallback xmlns="">
              <p:pic>
                <p:nvPicPr>
                  <p:cNvPr id="286" name="Ink 285">
                    <a:extLst>
                      <a:ext uri="{FF2B5EF4-FFF2-40B4-BE49-F238E27FC236}">
                        <a16:creationId xmlns:a16="http://schemas.microsoft.com/office/drawing/2014/main" id="{DF17AAC6-14AE-AFE0-E653-8342CB0364CD}"/>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287" name="Ink 286">
                    <a:extLst>
                      <a:ext uri="{FF2B5EF4-FFF2-40B4-BE49-F238E27FC236}">
                        <a16:creationId xmlns:a16="http://schemas.microsoft.com/office/drawing/2014/main" id="{51D13B95-36BE-DA8C-5397-8E10BC383600}"/>
                      </a:ext>
                    </a:extLst>
                  </p14:cNvPr>
                  <p14:cNvContentPartPr/>
                  <p14:nvPr/>
                </p14:nvContentPartPr>
                <p14:xfrm>
                  <a:off x="8427215" y="4720030"/>
                  <a:ext cx="106200" cy="121320"/>
                </p14:xfrm>
              </p:contentPart>
            </mc:Choice>
            <mc:Fallback xmlns="">
              <p:pic>
                <p:nvPicPr>
                  <p:cNvPr id="287" name="Ink 286">
                    <a:extLst>
                      <a:ext uri="{FF2B5EF4-FFF2-40B4-BE49-F238E27FC236}">
                        <a16:creationId xmlns:a16="http://schemas.microsoft.com/office/drawing/2014/main" id="{51D13B95-36BE-DA8C-5397-8E10BC383600}"/>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88" name="Ink 287">
                    <a:extLst>
                      <a:ext uri="{FF2B5EF4-FFF2-40B4-BE49-F238E27FC236}">
                        <a16:creationId xmlns:a16="http://schemas.microsoft.com/office/drawing/2014/main" id="{56E9524C-2863-87D2-5AFD-A3C2F18B1979}"/>
                      </a:ext>
                    </a:extLst>
                  </p14:cNvPr>
                  <p14:cNvContentPartPr/>
                  <p14:nvPr/>
                </p14:nvContentPartPr>
                <p14:xfrm>
                  <a:off x="8537375" y="4721110"/>
                  <a:ext cx="84240" cy="108000"/>
                </p14:xfrm>
              </p:contentPart>
            </mc:Choice>
            <mc:Fallback xmlns="">
              <p:pic>
                <p:nvPicPr>
                  <p:cNvPr id="288" name="Ink 287">
                    <a:extLst>
                      <a:ext uri="{FF2B5EF4-FFF2-40B4-BE49-F238E27FC236}">
                        <a16:creationId xmlns:a16="http://schemas.microsoft.com/office/drawing/2014/main" id="{56E9524C-2863-87D2-5AFD-A3C2F18B1979}"/>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289" name="Ink 288">
                    <a:extLst>
                      <a:ext uri="{FF2B5EF4-FFF2-40B4-BE49-F238E27FC236}">
                        <a16:creationId xmlns:a16="http://schemas.microsoft.com/office/drawing/2014/main" id="{9B5DF29F-E5B1-AFE4-149F-4ACD5AB7DF46}"/>
                      </a:ext>
                    </a:extLst>
                  </p14:cNvPr>
                  <p14:cNvContentPartPr/>
                  <p14:nvPr/>
                </p14:nvContentPartPr>
                <p14:xfrm>
                  <a:off x="8632415" y="4705630"/>
                  <a:ext cx="87480" cy="105840"/>
                </p14:xfrm>
              </p:contentPart>
            </mc:Choice>
            <mc:Fallback xmlns="">
              <p:pic>
                <p:nvPicPr>
                  <p:cNvPr id="289" name="Ink 288">
                    <a:extLst>
                      <a:ext uri="{FF2B5EF4-FFF2-40B4-BE49-F238E27FC236}">
                        <a16:creationId xmlns:a16="http://schemas.microsoft.com/office/drawing/2014/main" id="{9B5DF29F-E5B1-AFE4-149F-4ACD5AB7DF46}"/>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90" name="Ink 289">
                    <a:extLst>
                      <a:ext uri="{FF2B5EF4-FFF2-40B4-BE49-F238E27FC236}">
                        <a16:creationId xmlns:a16="http://schemas.microsoft.com/office/drawing/2014/main" id="{73897AF5-C710-C6DF-C5C0-B2C6B79C9B29}"/>
                      </a:ext>
                    </a:extLst>
                  </p14:cNvPr>
                  <p14:cNvContentPartPr/>
                  <p14:nvPr/>
                </p14:nvContentPartPr>
                <p14:xfrm>
                  <a:off x="8706935" y="4736230"/>
                  <a:ext cx="59760" cy="74520"/>
                </p14:xfrm>
              </p:contentPart>
            </mc:Choice>
            <mc:Fallback xmlns="">
              <p:pic>
                <p:nvPicPr>
                  <p:cNvPr id="290" name="Ink 289">
                    <a:extLst>
                      <a:ext uri="{FF2B5EF4-FFF2-40B4-BE49-F238E27FC236}">
                        <a16:creationId xmlns:a16="http://schemas.microsoft.com/office/drawing/2014/main" id="{73897AF5-C710-C6DF-C5C0-B2C6B79C9B29}"/>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291" name="Ink 290">
                    <a:extLst>
                      <a:ext uri="{FF2B5EF4-FFF2-40B4-BE49-F238E27FC236}">
                        <a16:creationId xmlns:a16="http://schemas.microsoft.com/office/drawing/2014/main" id="{405DA884-056F-1CCC-0A04-81F11FF76715}"/>
                      </a:ext>
                    </a:extLst>
                  </p14:cNvPr>
                  <p14:cNvContentPartPr/>
                  <p14:nvPr/>
                </p14:nvContentPartPr>
                <p14:xfrm>
                  <a:off x="8772095" y="4726510"/>
                  <a:ext cx="72360" cy="103680"/>
                </p14:xfrm>
              </p:contentPart>
            </mc:Choice>
            <mc:Fallback xmlns="">
              <p:pic>
                <p:nvPicPr>
                  <p:cNvPr id="291" name="Ink 290">
                    <a:extLst>
                      <a:ext uri="{FF2B5EF4-FFF2-40B4-BE49-F238E27FC236}">
                        <a16:creationId xmlns:a16="http://schemas.microsoft.com/office/drawing/2014/main" id="{405DA884-056F-1CCC-0A04-81F11FF76715}"/>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92" name="Ink 291">
                    <a:extLst>
                      <a:ext uri="{FF2B5EF4-FFF2-40B4-BE49-F238E27FC236}">
                        <a16:creationId xmlns:a16="http://schemas.microsoft.com/office/drawing/2014/main" id="{06445448-BD6C-35E0-C4AA-FBF52727ABE1}"/>
                      </a:ext>
                    </a:extLst>
                  </p14:cNvPr>
                  <p14:cNvContentPartPr/>
                  <p14:nvPr/>
                </p14:nvContentPartPr>
                <p14:xfrm>
                  <a:off x="8842655" y="4732630"/>
                  <a:ext cx="66960" cy="75600"/>
                </p14:xfrm>
              </p:contentPart>
            </mc:Choice>
            <mc:Fallback xmlns="">
              <p:pic>
                <p:nvPicPr>
                  <p:cNvPr id="292" name="Ink 291">
                    <a:extLst>
                      <a:ext uri="{FF2B5EF4-FFF2-40B4-BE49-F238E27FC236}">
                        <a16:creationId xmlns:a16="http://schemas.microsoft.com/office/drawing/2014/main" id="{06445448-BD6C-35E0-C4AA-FBF52727ABE1}"/>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293" name="Ink 292">
                    <a:extLst>
                      <a:ext uri="{FF2B5EF4-FFF2-40B4-BE49-F238E27FC236}">
                        <a16:creationId xmlns:a16="http://schemas.microsoft.com/office/drawing/2014/main" id="{87EAC54E-611A-7A75-B8F5-F3C792705361}"/>
                      </a:ext>
                    </a:extLst>
                  </p14:cNvPr>
                  <p14:cNvContentPartPr/>
                  <p14:nvPr/>
                </p14:nvContentPartPr>
                <p14:xfrm>
                  <a:off x="8901695" y="4735150"/>
                  <a:ext cx="68760" cy="77400"/>
                </p14:xfrm>
              </p:contentPart>
            </mc:Choice>
            <mc:Fallback xmlns="">
              <p:pic>
                <p:nvPicPr>
                  <p:cNvPr id="293" name="Ink 292">
                    <a:extLst>
                      <a:ext uri="{FF2B5EF4-FFF2-40B4-BE49-F238E27FC236}">
                        <a16:creationId xmlns:a16="http://schemas.microsoft.com/office/drawing/2014/main" id="{87EAC54E-611A-7A75-B8F5-F3C792705361}"/>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94" name="Ink 293">
                    <a:extLst>
                      <a:ext uri="{FF2B5EF4-FFF2-40B4-BE49-F238E27FC236}">
                        <a16:creationId xmlns:a16="http://schemas.microsoft.com/office/drawing/2014/main" id="{E41ED108-D888-A4E3-3EAA-E2D5DDE2B438}"/>
                      </a:ext>
                    </a:extLst>
                  </p14:cNvPr>
                  <p14:cNvContentPartPr/>
                  <p14:nvPr/>
                </p14:nvContentPartPr>
                <p14:xfrm>
                  <a:off x="8956415" y="4800670"/>
                  <a:ext cx="26640" cy="30240"/>
                </p14:xfrm>
              </p:contentPart>
            </mc:Choice>
            <mc:Fallback xmlns="">
              <p:pic>
                <p:nvPicPr>
                  <p:cNvPr id="294" name="Ink 293">
                    <a:extLst>
                      <a:ext uri="{FF2B5EF4-FFF2-40B4-BE49-F238E27FC236}">
                        <a16:creationId xmlns:a16="http://schemas.microsoft.com/office/drawing/2014/main" id="{E41ED108-D888-A4E3-3EAA-E2D5DDE2B438}"/>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295" name="Ink 294">
                    <a:extLst>
                      <a:ext uri="{FF2B5EF4-FFF2-40B4-BE49-F238E27FC236}">
                        <a16:creationId xmlns:a16="http://schemas.microsoft.com/office/drawing/2014/main" id="{2C894A49-3021-5A0A-08B0-4DB0632336E1}"/>
                      </a:ext>
                    </a:extLst>
                  </p14:cNvPr>
                  <p14:cNvContentPartPr/>
                  <p14:nvPr/>
                </p14:nvContentPartPr>
                <p14:xfrm>
                  <a:off x="8234975" y="4750270"/>
                  <a:ext cx="41040" cy="39600"/>
                </p14:xfrm>
              </p:contentPart>
            </mc:Choice>
            <mc:Fallback xmlns="">
              <p:pic>
                <p:nvPicPr>
                  <p:cNvPr id="295" name="Ink 294">
                    <a:extLst>
                      <a:ext uri="{FF2B5EF4-FFF2-40B4-BE49-F238E27FC236}">
                        <a16:creationId xmlns:a16="http://schemas.microsoft.com/office/drawing/2014/main" id="{2C894A49-3021-5A0A-08B0-4DB0632336E1}"/>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96" name="Ink 295">
                    <a:extLst>
                      <a:ext uri="{FF2B5EF4-FFF2-40B4-BE49-F238E27FC236}">
                        <a16:creationId xmlns:a16="http://schemas.microsoft.com/office/drawing/2014/main" id="{C3F0E66A-BF42-5A5A-7A16-8054B89785C9}"/>
                      </a:ext>
                    </a:extLst>
                  </p14:cNvPr>
                  <p14:cNvContentPartPr/>
                  <p14:nvPr/>
                </p14:nvContentPartPr>
                <p14:xfrm>
                  <a:off x="8304815" y="4820110"/>
                  <a:ext cx="23760" cy="15480"/>
                </p14:xfrm>
              </p:contentPart>
            </mc:Choice>
            <mc:Fallback xmlns="">
              <p:pic>
                <p:nvPicPr>
                  <p:cNvPr id="296" name="Ink 295">
                    <a:extLst>
                      <a:ext uri="{FF2B5EF4-FFF2-40B4-BE49-F238E27FC236}">
                        <a16:creationId xmlns:a16="http://schemas.microsoft.com/office/drawing/2014/main" id="{C3F0E66A-BF42-5A5A-7A16-8054B89785C9}"/>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297" name="Group 296">
            <a:extLst>
              <a:ext uri="{FF2B5EF4-FFF2-40B4-BE49-F238E27FC236}">
                <a16:creationId xmlns:a16="http://schemas.microsoft.com/office/drawing/2014/main" id="{017D48BC-AB0D-EE8E-854C-59061F7CA564}"/>
              </a:ext>
            </a:extLst>
          </p:cNvPr>
          <p:cNvGrpSpPr/>
          <p:nvPr/>
        </p:nvGrpSpPr>
        <p:grpSpPr>
          <a:xfrm>
            <a:off x="8113295" y="3100358"/>
            <a:ext cx="879169" cy="94892"/>
            <a:chOff x="8106587" y="4705630"/>
            <a:chExt cx="893897" cy="135720"/>
          </a:xfrm>
        </p:grpSpPr>
        <p:sp>
          <p:nvSpPr>
            <p:cNvPr id="298" name="Rectangle 297">
              <a:extLst>
                <a:ext uri="{FF2B5EF4-FFF2-40B4-BE49-F238E27FC236}">
                  <a16:creationId xmlns:a16="http://schemas.microsoft.com/office/drawing/2014/main" id="{C157E6B9-028D-7260-A485-47271365676E}"/>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9" name="Group 298">
              <a:extLst>
                <a:ext uri="{FF2B5EF4-FFF2-40B4-BE49-F238E27FC236}">
                  <a16:creationId xmlns:a16="http://schemas.microsoft.com/office/drawing/2014/main" id="{C5C64043-0022-1F36-19FC-4F26E706DAD2}"/>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173">
                <p14:nvContentPartPr>
                  <p14:cNvPr id="300" name="Ink 299">
                    <a:extLst>
                      <a:ext uri="{FF2B5EF4-FFF2-40B4-BE49-F238E27FC236}">
                        <a16:creationId xmlns:a16="http://schemas.microsoft.com/office/drawing/2014/main" id="{2C85B3CA-777E-8060-DF62-14A185E7E1CA}"/>
                      </a:ext>
                    </a:extLst>
                  </p14:cNvPr>
                  <p14:cNvContentPartPr/>
                  <p14:nvPr/>
                </p14:nvContentPartPr>
                <p14:xfrm>
                  <a:off x="8116535" y="4719670"/>
                  <a:ext cx="80280" cy="61560"/>
                </p14:xfrm>
              </p:contentPart>
            </mc:Choice>
            <mc:Fallback xmlns="">
              <p:pic>
                <p:nvPicPr>
                  <p:cNvPr id="300" name="Ink 299">
                    <a:extLst>
                      <a:ext uri="{FF2B5EF4-FFF2-40B4-BE49-F238E27FC236}">
                        <a16:creationId xmlns:a16="http://schemas.microsoft.com/office/drawing/2014/main" id="{2C85B3CA-777E-8060-DF62-14A185E7E1CA}"/>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301" name="Ink 300">
                    <a:extLst>
                      <a:ext uri="{FF2B5EF4-FFF2-40B4-BE49-F238E27FC236}">
                        <a16:creationId xmlns:a16="http://schemas.microsoft.com/office/drawing/2014/main" id="{4B5EB14D-880E-BC03-BC17-A98B6EF4832A}"/>
                      </a:ext>
                    </a:extLst>
                  </p14:cNvPr>
                  <p14:cNvContentPartPr/>
                  <p14:nvPr/>
                </p14:nvContentPartPr>
                <p14:xfrm>
                  <a:off x="8136695" y="4718230"/>
                  <a:ext cx="114480" cy="109080"/>
                </p14:xfrm>
              </p:contentPart>
            </mc:Choice>
            <mc:Fallback xmlns="">
              <p:pic>
                <p:nvPicPr>
                  <p:cNvPr id="301" name="Ink 300">
                    <a:extLst>
                      <a:ext uri="{FF2B5EF4-FFF2-40B4-BE49-F238E27FC236}">
                        <a16:creationId xmlns:a16="http://schemas.microsoft.com/office/drawing/2014/main" id="{4B5EB14D-880E-BC03-BC17-A98B6EF4832A}"/>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302" name="Ink 301">
                    <a:extLst>
                      <a:ext uri="{FF2B5EF4-FFF2-40B4-BE49-F238E27FC236}">
                        <a16:creationId xmlns:a16="http://schemas.microsoft.com/office/drawing/2014/main" id="{146A933E-A1D2-95A9-FF14-BFD9942E58FC}"/>
                      </a:ext>
                    </a:extLst>
                  </p14:cNvPr>
                  <p14:cNvContentPartPr/>
                  <p14:nvPr/>
                </p14:nvContentPartPr>
                <p14:xfrm>
                  <a:off x="8232815" y="4722910"/>
                  <a:ext cx="111960" cy="97560"/>
                </p14:xfrm>
              </p:contentPart>
            </mc:Choice>
            <mc:Fallback xmlns="">
              <p:pic>
                <p:nvPicPr>
                  <p:cNvPr id="302" name="Ink 301">
                    <a:extLst>
                      <a:ext uri="{FF2B5EF4-FFF2-40B4-BE49-F238E27FC236}">
                        <a16:creationId xmlns:a16="http://schemas.microsoft.com/office/drawing/2014/main" id="{146A933E-A1D2-95A9-FF14-BFD9942E58FC}"/>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303" name="Ink 302">
                    <a:extLst>
                      <a:ext uri="{FF2B5EF4-FFF2-40B4-BE49-F238E27FC236}">
                        <a16:creationId xmlns:a16="http://schemas.microsoft.com/office/drawing/2014/main" id="{D92C03E5-2F4A-1994-D039-C237283AC084}"/>
                      </a:ext>
                    </a:extLst>
                  </p14:cNvPr>
                  <p14:cNvContentPartPr/>
                  <p14:nvPr/>
                </p14:nvContentPartPr>
                <p14:xfrm>
                  <a:off x="8340815" y="4717510"/>
                  <a:ext cx="102600" cy="104400"/>
                </p14:xfrm>
              </p:contentPart>
            </mc:Choice>
            <mc:Fallback xmlns="">
              <p:pic>
                <p:nvPicPr>
                  <p:cNvPr id="303" name="Ink 302">
                    <a:extLst>
                      <a:ext uri="{FF2B5EF4-FFF2-40B4-BE49-F238E27FC236}">
                        <a16:creationId xmlns:a16="http://schemas.microsoft.com/office/drawing/2014/main" id="{D92C03E5-2F4A-1994-D039-C237283AC084}"/>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304" name="Ink 303">
                    <a:extLst>
                      <a:ext uri="{FF2B5EF4-FFF2-40B4-BE49-F238E27FC236}">
                        <a16:creationId xmlns:a16="http://schemas.microsoft.com/office/drawing/2014/main" id="{915E7B9A-A965-7441-7DE1-BB250711CD41}"/>
                      </a:ext>
                    </a:extLst>
                  </p14:cNvPr>
                  <p14:cNvContentPartPr/>
                  <p14:nvPr/>
                </p14:nvContentPartPr>
                <p14:xfrm>
                  <a:off x="8427215" y="4720030"/>
                  <a:ext cx="106200" cy="121320"/>
                </p14:xfrm>
              </p:contentPart>
            </mc:Choice>
            <mc:Fallback xmlns="">
              <p:pic>
                <p:nvPicPr>
                  <p:cNvPr id="304" name="Ink 303">
                    <a:extLst>
                      <a:ext uri="{FF2B5EF4-FFF2-40B4-BE49-F238E27FC236}">
                        <a16:creationId xmlns:a16="http://schemas.microsoft.com/office/drawing/2014/main" id="{915E7B9A-A965-7441-7DE1-BB250711CD41}"/>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305" name="Ink 304">
                    <a:extLst>
                      <a:ext uri="{FF2B5EF4-FFF2-40B4-BE49-F238E27FC236}">
                        <a16:creationId xmlns:a16="http://schemas.microsoft.com/office/drawing/2014/main" id="{690376C6-B961-E226-68BF-DD0983146084}"/>
                      </a:ext>
                    </a:extLst>
                  </p14:cNvPr>
                  <p14:cNvContentPartPr/>
                  <p14:nvPr/>
                </p14:nvContentPartPr>
                <p14:xfrm>
                  <a:off x="8537375" y="4721110"/>
                  <a:ext cx="84240" cy="108000"/>
                </p14:xfrm>
              </p:contentPart>
            </mc:Choice>
            <mc:Fallback xmlns="">
              <p:pic>
                <p:nvPicPr>
                  <p:cNvPr id="305" name="Ink 304">
                    <a:extLst>
                      <a:ext uri="{FF2B5EF4-FFF2-40B4-BE49-F238E27FC236}">
                        <a16:creationId xmlns:a16="http://schemas.microsoft.com/office/drawing/2014/main" id="{690376C6-B961-E226-68BF-DD0983146084}"/>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306" name="Ink 305">
                    <a:extLst>
                      <a:ext uri="{FF2B5EF4-FFF2-40B4-BE49-F238E27FC236}">
                        <a16:creationId xmlns:a16="http://schemas.microsoft.com/office/drawing/2014/main" id="{310FCFE4-18D9-AF8E-1A9B-F2C9BEE1B142}"/>
                      </a:ext>
                    </a:extLst>
                  </p14:cNvPr>
                  <p14:cNvContentPartPr/>
                  <p14:nvPr/>
                </p14:nvContentPartPr>
                <p14:xfrm>
                  <a:off x="8632415" y="4705630"/>
                  <a:ext cx="87480" cy="105840"/>
                </p14:xfrm>
              </p:contentPart>
            </mc:Choice>
            <mc:Fallback xmlns="">
              <p:pic>
                <p:nvPicPr>
                  <p:cNvPr id="306" name="Ink 305">
                    <a:extLst>
                      <a:ext uri="{FF2B5EF4-FFF2-40B4-BE49-F238E27FC236}">
                        <a16:creationId xmlns:a16="http://schemas.microsoft.com/office/drawing/2014/main" id="{310FCFE4-18D9-AF8E-1A9B-F2C9BEE1B142}"/>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307" name="Ink 306">
                    <a:extLst>
                      <a:ext uri="{FF2B5EF4-FFF2-40B4-BE49-F238E27FC236}">
                        <a16:creationId xmlns:a16="http://schemas.microsoft.com/office/drawing/2014/main" id="{D8F836D5-1408-5AA9-6B33-A611A8CA5573}"/>
                      </a:ext>
                    </a:extLst>
                  </p14:cNvPr>
                  <p14:cNvContentPartPr/>
                  <p14:nvPr/>
                </p14:nvContentPartPr>
                <p14:xfrm>
                  <a:off x="8706935" y="4736230"/>
                  <a:ext cx="59760" cy="74520"/>
                </p14:xfrm>
              </p:contentPart>
            </mc:Choice>
            <mc:Fallback xmlns="">
              <p:pic>
                <p:nvPicPr>
                  <p:cNvPr id="307" name="Ink 306">
                    <a:extLst>
                      <a:ext uri="{FF2B5EF4-FFF2-40B4-BE49-F238E27FC236}">
                        <a16:creationId xmlns:a16="http://schemas.microsoft.com/office/drawing/2014/main" id="{D8F836D5-1408-5AA9-6B33-A611A8CA5573}"/>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308" name="Ink 307">
                    <a:extLst>
                      <a:ext uri="{FF2B5EF4-FFF2-40B4-BE49-F238E27FC236}">
                        <a16:creationId xmlns:a16="http://schemas.microsoft.com/office/drawing/2014/main" id="{DB9E1C6B-D3DC-3279-7B6F-3C1BAEE7D8FB}"/>
                      </a:ext>
                    </a:extLst>
                  </p14:cNvPr>
                  <p14:cNvContentPartPr/>
                  <p14:nvPr/>
                </p14:nvContentPartPr>
                <p14:xfrm>
                  <a:off x="8772095" y="4726510"/>
                  <a:ext cx="72360" cy="103680"/>
                </p14:xfrm>
              </p:contentPart>
            </mc:Choice>
            <mc:Fallback xmlns="">
              <p:pic>
                <p:nvPicPr>
                  <p:cNvPr id="308" name="Ink 307">
                    <a:extLst>
                      <a:ext uri="{FF2B5EF4-FFF2-40B4-BE49-F238E27FC236}">
                        <a16:creationId xmlns:a16="http://schemas.microsoft.com/office/drawing/2014/main" id="{DB9E1C6B-D3DC-3279-7B6F-3C1BAEE7D8FB}"/>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309" name="Ink 308">
                    <a:extLst>
                      <a:ext uri="{FF2B5EF4-FFF2-40B4-BE49-F238E27FC236}">
                        <a16:creationId xmlns:a16="http://schemas.microsoft.com/office/drawing/2014/main" id="{52E618BB-599E-F9DD-E3FA-A3C5E056939F}"/>
                      </a:ext>
                    </a:extLst>
                  </p14:cNvPr>
                  <p14:cNvContentPartPr/>
                  <p14:nvPr/>
                </p14:nvContentPartPr>
                <p14:xfrm>
                  <a:off x="8842655" y="4732630"/>
                  <a:ext cx="66960" cy="75600"/>
                </p14:xfrm>
              </p:contentPart>
            </mc:Choice>
            <mc:Fallback xmlns="">
              <p:pic>
                <p:nvPicPr>
                  <p:cNvPr id="309" name="Ink 308">
                    <a:extLst>
                      <a:ext uri="{FF2B5EF4-FFF2-40B4-BE49-F238E27FC236}">
                        <a16:creationId xmlns:a16="http://schemas.microsoft.com/office/drawing/2014/main" id="{52E618BB-599E-F9DD-E3FA-A3C5E056939F}"/>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310" name="Ink 309">
                    <a:extLst>
                      <a:ext uri="{FF2B5EF4-FFF2-40B4-BE49-F238E27FC236}">
                        <a16:creationId xmlns:a16="http://schemas.microsoft.com/office/drawing/2014/main" id="{BC4197EC-6273-552D-DCA2-8850C4C64441}"/>
                      </a:ext>
                    </a:extLst>
                  </p14:cNvPr>
                  <p14:cNvContentPartPr/>
                  <p14:nvPr/>
                </p14:nvContentPartPr>
                <p14:xfrm>
                  <a:off x="8901695" y="4735150"/>
                  <a:ext cx="68760" cy="77400"/>
                </p14:xfrm>
              </p:contentPart>
            </mc:Choice>
            <mc:Fallback xmlns="">
              <p:pic>
                <p:nvPicPr>
                  <p:cNvPr id="310" name="Ink 309">
                    <a:extLst>
                      <a:ext uri="{FF2B5EF4-FFF2-40B4-BE49-F238E27FC236}">
                        <a16:creationId xmlns:a16="http://schemas.microsoft.com/office/drawing/2014/main" id="{BC4197EC-6273-552D-DCA2-8850C4C64441}"/>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311" name="Ink 310">
                    <a:extLst>
                      <a:ext uri="{FF2B5EF4-FFF2-40B4-BE49-F238E27FC236}">
                        <a16:creationId xmlns:a16="http://schemas.microsoft.com/office/drawing/2014/main" id="{7758FB06-771F-C020-3425-5F9FBA3E3B11}"/>
                      </a:ext>
                    </a:extLst>
                  </p14:cNvPr>
                  <p14:cNvContentPartPr/>
                  <p14:nvPr/>
                </p14:nvContentPartPr>
                <p14:xfrm>
                  <a:off x="8956415" y="4800670"/>
                  <a:ext cx="26640" cy="30240"/>
                </p14:xfrm>
              </p:contentPart>
            </mc:Choice>
            <mc:Fallback xmlns="">
              <p:pic>
                <p:nvPicPr>
                  <p:cNvPr id="311" name="Ink 310">
                    <a:extLst>
                      <a:ext uri="{FF2B5EF4-FFF2-40B4-BE49-F238E27FC236}">
                        <a16:creationId xmlns:a16="http://schemas.microsoft.com/office/drawing/2014/main" id="{7758FB06-771F-C020-3425-5F9FBA3E3B11}"/>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312" name="Ink 311">
                    <a:extLst>
                      <a:ext uri="{FF2B5EF4-FFF2-40B4-BE49-F238E27FC236}">
                        <a16:creationId xmlns:a16="http://schemas.microsoft.com/office/drawing/2014/main" id="{E1CC21FD-153A-F17F-4EE6-B83E22F668AF}"/>
                      </a:ext>
                    </a:extLst>
                  </p14:cNvPr>
                  <p14:cNvContentPartPr/>
                  <p14:nvPr/>
                </p14:nvContentPartPr>
                <p14:xfrm>
                  <a:off x="8234975" y="4750270"/>
                  <a:ext cx="41040" cy="39600"/>
                </p14:xfrm>
              </p:contentPart>
            </mc:Choice>
            <mc:Fallback xmlns="">
              <p:pic>
                <p:nvPicPr>
                  <p:cNvPr id="312" name="Ink 311">
                    <a:extLst>
                      <a:ext uri="{FF2B5EF4-FFF2-40B4-BE49-F238E27FC236}">
                        <a16:creationId xmlns:a16="http://schemas.microsoft.com/office/drawing/2014/main" id="{E1CC21FD-153A-F17F-4EE6-B83E22F668AF}"/>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313" name="Ink 312">
                    <a:extLst>
                      <a:ext uri="{FF2B5EF4-FFF2-40B4-BE49-F238E27FC236}">
                        <a16:creationId xmlns:a16="http://schemas.microsoft.com/office/drawing/2014/main" id="{9E0E945D-2FBB-1269-1E6F-5CB5FC2E1AFD}"/>
                      </a:ext>
                    </a:extLst>
                  </p14:cNvPr>
                  <p14:cNvContentPartPr/>
                  <p14:nvPr/>
                </p14:nvContentPartPr>
                <p14:xfrm>
                  <a:off x="8304815" y="4820110"/>
                  <a:ext cx="23760" cy="15480"/>
                </p14:xfrm>
              </p:contentPart>
            </mc:Choice>
            <mc:Fallback xmlns="">
              <p:pic>
                <p:nvPicPr>
                  <p:cNvPr id="313" name="Ink 312">
                    <a:extLst>
                      <a:ext uri="{FF2B5EF4-FFF2-40B4-BE49-F238E27FC236}">
                        <a16:creationId xmlns:a16="http://schemas.microsoft.com/office/drawing/2014/main" id="{9E0E945D-2FBB-1269-1E6F-5CB5FC2E1AFD}"/>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314" name="Group 313">
            <a:extLst>
              <a:ext uri="{FF2B5EF4-FFF2-40B4-BE49-F238E27FC236}">
                <a16:creationId xmlns:a16="http://schemas.microsoft.com/office/drawing/2014/main" id="{E9AC48BA-3535-923D-5A80-11D95021EC68}"/>
              </a:ext>
            </a:extLst>
          </p:cNvPr>
          <p:cNvGrpSpPr/>
          <p:nvPr/>
        </p:nvGrpSpPr>
        <p:grpSpPr>
          <a:xfrm>
            <a:off x="9639146" y="4710909"/>
            <a:ext cx="879169" cy="94892"/>
            <a:chOff x="8106587" y="4705630"/>
            <a:chExt cx="893897" cy="135720"/>
          </a:xfrm>
        </p:grpSpPr>
        <p:sp>
          <p:nvSpPr>
            <p:cNvPr id="315" name="Rectangle 314">
              <a:extLst>
                <a:ext uri="{FF2B5EF4-FFF2-40B4-BE49-F238E27FC236}">
                  <a16:creationId xmlns:a16="http://schemas.microsoft.com/office/drawing/2014/main" id="{A4AB8AB1-40C4-F9CE-37A9-1BE3441B3E02}"/>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6" name="Group 315">
              <a:extLst>
                <a:ext uri="{FF2B5EF4-FFF2-40B4-BE49-F238E27FC236}">
                  <a16:creationId xmlns:a16="http://schemas.microsoft.com/office/drawing/2014/main" id="{8F318B12-117D-9346-ABDF-2721404E0D3F}"/>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187">
                <p14:nvContentPartPr>
                  <p14:cNvPr id="317" name="Ink 316">
                    <a:extLst>
                      <a:ext uri="{FF2B5EF4-FFF2-40B4-BE49-F238E27FC236}">
                        <a16:creationId xmlns:a16="http://schemas.microsoft.com/office/drawing/2014/main" id="{5BD2FCAC-1D63-C8A9-E30B-CC33DFE63794}"/>
                      </a:ext>
                    </a:extLst>
                  </p14:cNvPr>
                  <p14:cNvContentPartPr/>
                  <p14:nvPr/>
                </p14:nvContentPartPr>
                <p14:xfrm>
                  <a:off x="8116535" y="4719670"/>
                  <a:ext cx="80280" cy="61560"/>
                </p14:xfrm>
              </p:contentPart>
            </mc:Choice>
            <mc:Fallback xmlns="">
              <p:pic>
                <p:nvPicPr>
                  <p:cNvPr id="317" name="Ink 316">
                    <a:extLst>
                      <a:ext uri="{FF2B5EF4-FFF2-40B4-BE49-F238E27FC236}">
                        <a16:creationId xmlns:a16="http://schemas.microsoft.com/office/drawing/2014/main" id="{5BD2FCAC-1D63-C8A9-E30B-CC33DFE63794}"/>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318" name="Ink 317">
                    <a:extLst>
                      <a:ext uri="{FF2B5EF4-FFF2-40B4-BE49-F238E27FC236}">
                        <a16:creationId xmlns:a16="http://schemas.microsoft.com/office/drawing/2014/main" id="{FC29378D-9523-9011-2A4A-78E760F46402}"/>
                      </a:ext>
                    </a:extLst>
                  </p14:cNvPr>
                  <p14:cNvContentPartPr/>
                  <p14:nvPr/>
                </p14:nvContentPartPr>
                <p14:xfrm>
                  <a:off x="8136695" y="4718230"/>
                  <a:ext cx="114480" cy="109080"/>
                </p14:xfrm>
              </p:contentPart>
            </mc:Choice>
            <mc:Fallback xmlns="">
              <p:pic>
                <p:nvPicPr>
                  <p:cNvPr id="318" name="Ink 317">
                    <a:extLst>
                      <a:ext uri="{FF2B5EF4-FFF2-40B4-BE49-F238E27FC236}">
                        <a16:creationId xmlns:a16="http://schemas.microsoft.com/office/drawing/2014/main" id="{FC29378D-9523-9011-2A4A-78E760F46402}"/>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319" name="Ink 318">
                    <a:extLst>
                      <a:ext uri="{FF2B5EF4-FFF2-40B4-BE49-F238E27FC236}">
                        <a16:creationId xmlns:a16="http://schemas.microsoft.com/office/drawing/2014/main" id="{A492016B-0435-7B46-91B9-57C4BF021724}"/>
                      </a:ext>
                    </a:extLst>
                  </p14:cNvPr>
                  <p14:cNvContentPartPr/>
                  <p14:nvPr/>
                </p14:nvContentPartPr>
                <p14:xfrm>
                  <a:off x="8232815" y="4722910"/>
                  <a:ext cx="111960" cy="97560"/>
                </p14:xfrm>
              </p:contentPart>
            </mc:Choice>
            <mc:Fallback xmlns="">
              <p:pic>
                <p:nvPicPr>
                  <p:cNvPr id="319" name="Ink 318">
                    <a:extLst>
                      <a:ext uri="{FF2B5EF4-FFF2-40B4-BE49-F238E27FC236}">
                        <a16:creationId xmlns:a16="http://schemas.microsoft.com/office/drawing/2014/main" id="{A492016B-0435-7B46-91B9-57C4BF021724}"/>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320" name="Ink 319">
                    <a:extLst>
                      <a:ext uri="{FF2B5EF4-FFF2-40B4-BE49-F238E27FC236}">
                        <a16:creationId xmlns:a16="http://schemas.microsoft.com/office/drawing/2014/main" id="{250B9C89-D400-C8EF-9B39-5D4746C221AD}"/>
                      </a:ext>
                    </a:extLst>
                  </p14:cNvPr>
                  <p14:cNvContentPartPr/>
                  <p14:nvPr/>
                </p14:nvContentPartPr>
                <p14:xfrm>
                  <a:off x="8340815" y="4717510"/>
                  <a:ext cx="102600" cy="104400"/>
                </p14:xfrm>
              </p:contentPart>
            </mc:Choice>
            <mc:Fallback xmlns="">
              <p:pic>
                <p:nvPicPr>
                  <p:cNvPr id="320" name="Ink 319">
                    <a:extLst>
                      <a:ext uri="{FF2B5EF4-FFF2-40B4-BE49-F238E27FC236}">
                        <a16:creationId xmlns:a16="http://schemas.microsoft.com/office/drawing/2014/main" id="{250B9C89-D400-C8EF-9B39-5D4746C221AD}"/>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321" name="Ink 320">
                    <a:extLst>
                      <a:ext uri="{FF2B5EF4-FFF2-40B4-BE49-F238E27FC236}">
                        <a16:creationId xmlns:a16="http://schemas.microsoft.com/office/drawing/2014/main" id="{33E55BD8-0504-F4F6-0E7C-F2AED31EBA2B}"/>
                      </a:ext>
                    </a:extLst>
                  </p14:cNvPr>
                  <p14:cNvContentPartPr/>
                  <p14:nvPr/>
                </p14:nvContentPartPr>
                <p14:xfrm>
                  <a:off x="8427215" y="4720030"/>
                  <a:ext cx="106200" cy="121320"/>
                </p14:xfrm>
              </p:contentPart>
            </mc:Choice>
            <mc:Fallback xmlns="">
              <p:pic>
                <p:nvPicPr>
                  <p:cNvPr id="321" name="Ink 320">
                    <a:extLst>
                      <a:ext uri="{FF2B5EF4-FFF2-40B4-BE49-F238E27FC236}">
                        <a16:creationId xmlns:a16="http://schemas.microsoft.com/office/drawing/2014/main" id="{33E55BD8-0504-F4F6-0E7C-F2AED31EBA2B}"/>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322" name="Ink 321">
                    <a:extLst>
                      <a:ext uri="{FF2B5EF4-FFF2-40B4-BE49-F238E27FC236}">
                        <a16:creationId xmlns:a16="http://schemas.microsoft.com/office/drawing/2014/main" id="{D5E2C18A-4280-3A3B-8C0F-A1A68B01B580}"/>
                      </a:ext>
                    </a:extLst>
                  </p14:cNvPr>
                  <p14:cNvContentPartPr/>
                  <p14:nvPr/>
                </p14:nvContentPartPr>
                <p14:xfrm>
                  <a:off x="8537375" y="4721110"/>
                  <a:ext cx="84240" cy="108000"/>
                </p14:xfrm>
              </p:contentPart>
            </mc:Choice>
            <mc:Fallback xmlns="">
              <p:pic>
                <p:nvPicPr>
                  <p:cNvPr id="322" name="Ink 321">
                    <a:extLst>
                      <a:ext uri="{FF2B5EF4-FFF2-40B4-BE49-F238E27FC236}">
                        <a16:creationId xmlns:a16="http://schemas.microsoft.com/office/drawing/2014/main" id="{D5E2C18A-4280-3A3B-8C0F-A1A68B01B580}"/>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323" name="Ink 322">
                    <a:extLst>
                      <a:ext uri="{FF2B5EF4-FFF2-40B4-BE49-F238E27FC236}">
                        <a16:creationId xmlns:a16="http://schemas.microsoft.com/office/drawing/2014/main" id="{4D34259C-4718-12A7-125E-D606D6089B28}"/>
                      </a:ext>
                    </a:extLst>
                  </p14:cNvPr>
                  <p14:cNvContentPartPr/>
                  <p14:nvPr/>
                </p14:nvContentPartPr>
                <p14:xfrm>
                  <a:off x="8632415" y="4705630"/>
                  <a:ext cx="87480" cy="105840"/>
                </p14:xfrm>
              </p:contentPart>
            </mc:Choice>
            <mc:Fallback xmlns="">
              <p:pic>
                <p:nvPicPr>
                  <p:cNvPr id="323" name="Ink 322">
                    <a:extLst>
                      <a:ext uri="{FF2B5EF4-FFF2-40B4-BE49-F238E27FC236}">
                        <a16:creationId xmlns:a16="http://schemas.microsoft.com/office/drawing/2014/main" id="{4D34259C-4718-12A7-125E-D606D6089B28}"/>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324" name="Ink 323">
                    <a:extLst>
                      <a:ext uri="{FF2B5EF4-FFF2-40B4-BE49-F238E27FC236}">
                        <a16:creationId xmlns:a16="http://schemas.microsoft.com/office/drawing/2014/main" id="{4E3EA734-EB55-CE8E-F352-0BCE176E3AAB}"/>
                      </a:ext>
                    </a:extLst>
                  </p14:cNvPr>
                  <p14:cNvContentPartPr/>
                  <p14:nvPr/>
                </p14:nvContentPartPr>
                <p14:xfrm>
                  <a:off x="8706935" y="4736230"/>
                  <a:ext cx="59760" cy="74520"/>
                </p14:xfrm>
              </p:contentPart>
            </mc:Choice>
            <mc:Fallback xmlns="">
              <p:pic>
                <p:nvPicPr>
                  <p:cNvPr id="324" name="Ink 323">
                    <a:extLst>
                      <a:ext uri="{FF2B5EF4-FFF2-40B4-BE49-F238E27FC236}">
                        <a16:creationId xmlns:a16="http://schemas.microsoft.com/office/drawing/2014/main" id="{4E3EA734-EB55-CE8E-F352-0BCE176E3AAB}"/>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325" name="Ink 324">
                    <a:extLst>
                      <a:ext uri="{FF2B5EF4-FFF2-40B4-BE49-F238E27FC236}">
                        <a16:creationId xmlns:a16="http://schemas.microsoft.com/office/drawing/2014/main" id="{40AA46B9-7622-2619-1209-08A4D26E862E}"/>
                      </a:ext>
                    </a:extLst>
                  </p14:cNvPr>
                  <p14:cNvContentPartPr/>
                  <p14:nvPr/>
                </p14:nvContentPartPr>
                <p14:xfrm>
                  <a:off x="8772095" y="4726510"/>
                  <a:ext cx="72360" cy="103680"/>
                </p14:xfrm>
              </p:contentPart>
            </mc:Choice>
            <mc:Fallback xmlns="">
              <p:pic>
                <p:nvPicPr>
                  <p:cNvPr id="325" name="Ink 324">
                    <a:extLst>
                      <a:ext uri="{FF2B5EF4-FFF2-40B4-BE49-F238E27FC236}">
                        <a16:creationId xmlns:a16="http://schemas.microsoft.com/office/drawing/2014/main" id="{40AA46B9-7622-2619-1209-08A4D26E862E}"/>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326" name="Ink 325">
                    <a:extLst>
                      <a:ext uri="{FF2B5EF4-FFF2-40B4-BE49-F238E27FC236}">
                        <a16:creationId xmlns:a16="http://schemas.microsoft.com/office/drawing/2014/main" id="{79385D1D-D4A2-E8FC-FCCF-C60F252B91AC}"/>
                      </a:ext>
                    </a:extLst>
                  </p14:cNvPr>
                  <p14:cNvContentPartPr/>
                  <p14:nvPr/>
                </p14:nvContentPartPr>
                <p14:xfrm>
                  <a:off x="8842655" y="4732630"/>
                  <a:ext cx="66960" cy="75600"/>
                </p14:xfrm>
              </p:contentPart>
            </mc:Choice>
            <mc:Fallback xmlns="">
              <p:pic>
                <p:nvPicPr>
                  <p:cNvPr id="326" name="Ink 325">
                    <a:extLst>
                      <a:ext uri="{FF2B5EF4-FFF2-40B4-BE49-F238E27FC236}">
                        <a16:creationId xmlns:a16="http://schemas.microsoft.com/office/drawing/2014/main" id="{79385D1D-D4A2-E8FC-FCCF-C60F252B91AC}"/>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327" name="Ink 326">
                    <a:extLst>
                      <a:ext uri="{FF2B5EF4-FFF2-40B4-BE49-F238E27FC236}">
                        <a16:creationId xmlns:a16="http://schemas.microsoft.com/office/drawing/2014/main" id="{580A9F31-1A6D-5D00-4945-89D9999FD7DC}"/>
                      </a:ext>
                    </a:extLst>
                  </p14:cNvPr>
                  <p14:cNvContentPartPr/>
                  <p14:nvPr/>
                </p14:nvContentPartPr>
                <p14:xfrm>
                  <a:off x="8901695" y="4735150"/>
                  <a:ext cx="68760" cy="77400"/>
                </p14:xfrm>
              </p:contentPart>
            </mc:Choice>
            <mc:Fallback xmlns="">
              <p:pic>
                <p:nvPicPr>
                  <p:cNvPr id="327" name="Ink 326">
                    <a:extLst>
                      <a:ext uri="{FF2B5EF4-FFF2-40B4-BE49-F238E27FC236}">
                        <a16:creationId xmlns:a16="http://schemas.microsoft.com/office/drawing/2014/main" id="{580A9F31-1A6D-5D00-4945-89D9999FD7DC}"/>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328" name="Ink 327">
                    <a:extLst>
                      <a:ext uri="{FF2B5EF4-FFF2-40B4-BE49-F238E27FC236}">
                        <a16:creationId xmlns:a16="http://schemas.microsoft.com/office/drawing/2014/main" id="{186C153C-49F4-DBD8-4571-AF9902667934}"/>
                      </a:ext>
                    </a:extLst>
                  </p14:cNvPr>
                  <p14:cNvContentPartPr/>
                  <p14:nvPr/>
                </p14:nvContentPartPr>
                <p14:xfrm>
                  <a:off x="8956415" y="4800670"/>
                  <a:ext cx="26640" cy="30240"/>
                </p14:xfrm>
              </p:contentPart>
            </mc:Choice>
            <mc:Fallback xmlns="">
              <p:pic>
                <p:nvPicPr>
                  <p:cNvPr id="328" name="Ink 327">
                    <a:extLst>
                      <a:ext uri="{FF2B5EF4-FFF2-40B4-BE49-F238E27FC236}">
                        <a16:creationId xmlns:a16="http://schemas.microsoft.com/office/drawing/2014/main" id="{186C153C-49F4-DBD8-4571-AF9902667934}"/>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329" name="Ink 328">
                    <a:extLst>
                      <a:ext uri="{FF2B5EF4-FFF2-40B4-BE49-F238E27FC236}">
                        <a16:creationId xmlns:a16="http://schemas.microsoft.com/office/drawing/2014/main" id="{9306B217-BE09-C6CC-CA89-B1A6C3D89255}"/>
                      </a:ext>
                    </a:extLst>
                  </p14:cNvPr>
                  <p14:cNvContentPartPr/>
                  <p14:nvPr/>
                </p14:nvContentPartPr>
                <p14:xfrm>
                  <a:off x="8234975" y="4750270"/>
                  <a:ext cx="41040" cy="39600"/>
                </p14:xfrm>
              </p:contentPart>
            </mc:Choice>
            <mc:Fallback xmlns="">
              <p:pic>
                <p:nvPicPr>
                  <p:cNvPr id="329" name="Ink 328">
                    <a:extLst>
                      <a:ext uri="{FF2B5EF4-FFF2-40B4-BE49-F238E27FC236}">
                        <a16:creationId xmlns:a16="http://schemas.microsoft.com/office/drawing/2014/main" id="{9306B217-BE09-C6CC-CA89-B1A6C3D89255}"/>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330" name="Ink 329">
                    <a:extLst>
                      <a:ext uri="{FF2B5EF4-FFF2-40B4-BE49-F238E27FC236}">
                        <a16:creationId xmlns:a16="http://schemas.microsoft.com/office/drawing/2014/main" id="{436DD345-DBD2-EA0B-6FBB-560F6CEF8267}"/>
                      </a:ext>
                    </a:extLst>
                  </p14:cNvPr>
                  <p14:cNvContentPartPr/>
                  <p14:nvPr/>
                </p14:nvContentPartPr>
                <p14:xfrm>
                  <a:off x="8304815" y="4820110"/>
                  <a:ext cx="23760" cy="15480"/>
                </p14:xfrm>
              </p:contentPart>
            </mc:Choice>
            <mc:Fallback xmlns="">
              <p:pic>
                <p:nvPicPr>
                  <p:cNvPr id="330" name="Ink 329">
                    <a:extLst>
                      <a:ext uri="{FF2B5EF4-FFF2-40B4-BE49-F238E27FC236}">
                        <a16:creationId xmlns:a16="http://schemas.microsoft.com/office/drawing/2014/main" id="{436DD345-DBD2-EA0B-6FBB-560F6CEF8267}"/>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331" name="Group 330">
            <a:extLst>
              <a:ext uri="{FF2B5EF4-FFF2-40B4-BE49-F238E27FC236}">
                <a16:creationId xmlns:a16="http://schemas.microsoft.com/office/drawing/2014/main" id="{9540DE88-A909-A398-AFA9-A55B35FC9065}"/>
              </a:ext>
            </a:extLst>
          </p:cNvPr>
          <p:cNvGrpSpPr/>
          <p:nvPr/>
        </p:nvGrpSpPr>
        <p:grpSpPr>
          <a:xfrm>
            <a:off x="9649894" y="4570686"/>
            <a:ext cx="879169" cy="94892"/>
            <a:chOff x="8106587" y="4705630"/>
            <a:chExt cx="893897" cy="135720"/>
          </a:xfrm>
        </p:grpSpPr>
        <p:sp>
          <p:nvSpPr>
            <p:cNvPr id="332" name="Rectangle 331">
              <a:extLst>
                <a:ext uri="{FF2B5EF4-FFF2-40B4-BE49-F238E27FC236}">
                  <a16:creationId xmlns:a16="http://schemas.microsoft.com/office/drawing/2014/main" id="{CD687D08-F53C-7BCE-791C-F8D16B18A1DB}"/>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3" name="Group 332">
              <a:extLst>
                <a:ext uri="{FF2B5EF4-FFF2-40B4-BE49-F238E27FC236}">
                  <a16:creationId xmlns:a16="http://schemas.microsoft.com/office/drawing/2014/main" id="{A35E0446-CB34-3CDF-138C-42473C7246C5}"/>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01">
                <p14:nvContentPartPr>
                  <p14:cNvPr id="334" name="Ink 333">
                    <a:extLst>
                      <a:ext uri="{FF2B5EF4-FFF2-40B4-BE49-F238E27FC236}">
                        <a16:creationId xmlns:a16="http://schemas.microsoft.com/office/drawing/2014/main" id="{CD2EF01E-EE69-7089-40D7-41C553FD2CE6}"/>
                      </a:ext>
                    </a:extLst>
                  </p14:cNvPr>
                  <p14:cNvContentPartPr/>
                  <p14:nvPr/>
                </p14:nvContentPartPr>
                <p14:xfrm>
                  <a:off x="8116535" y="4719670"/>
                  <a:ext cx="80280" cy="61560"/>
                </p14:xfrm>
              </p:contentPart>
            </mc:Choice>
            <mc:Fallback xmlns="">
              <p:pic>
                <p:nvPicPr>
                  <p:cNvPr id="334" name="Ink 333">
                    <a:extLst>
                      <a:ext uri="{FF2B5EF4-FFF2-40B4-BE49-F238E27FC236}">
                        <a16:creationId xmlns:a16="http://schemas.microsoft.com/office/drawing/2014/main" id="{CD2EF01E-EE69-7089-40D7-41C553FD2CE6}"/>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335" name="Ink 334">
                    <a:extLst>
                      <a:ext uri="{FF2B5EF4-FFF2-40B4-BE49-F238E27FC236}">
                        <a16:creationId xmlns:a16="http://schemas.microsoft.com/office/drawing/2014/main" id="{0E538C97-F305-B332-2A3F-F87024670733}"/>
                      </a:ext>
                    </a:extLst>
                  </p14:cNvPr>
                  <p14:cNvContentPartPr/>
                  <p14:nvPr/>
                </p14:nvContentPartPr>
                <p14:xfrm>
                  <a:off x="8136695" y="4718230"/>
                  <a:ext cx="114480" cy="109080"/>
                </p14:xfrm>
              </p:contentPart>
            </mc:Choice>
            <mc:Fallback xmlns="">
              <p:pic>
                <p:nvPicPr>
                  <p:cNvPr id="335" name="Ink 334">
                    <a:extLst>
                      <a:ext uri="{FF2B5EF4-FFF2-40B4-BE49-F238E27FC236}">
                        <a16:creationId xmlns:a16="http://schemas.microsoft.com/office/drawing/2014/main" id="{0E538C97-F305-B332-2A3F-F87024670733}"/>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336" name="Ink 335">
                    <a:extLst>
                      <a:ext uri="{FF2B5EF4-FFF2-40B4-BE49-F238E27FC236}">
                        <a16:creationId xmlns:a16="http://schemas.microsoft.com/office/drawing/2014/main" id="{2EC2F4C0-7847-93BA-A71C-7C5AE9D46EBA}"/>
                      </a:ext>
                    </a:extLst>
                  </p14:cNvPr>
                  <p14:cNvContentPartPr/>
                  <p14:nvPr/>
                </p14:nvContentPartPr>
                <p14:xfrm>
                  <a:off x="8232815" y="4722910"/>
                  <a:ext cx="111960" cy="97560"/>
                </p14:xfrm>
              </p:contentPart>
            </mc:Choice>
            <mc:Fallback xmlns="">
              <p:pic>
                <p:nvPicPr>
                  <p:cNvPr id="336" name="Ink 335">
                    <a:extLst>
                      <a:ext uri="{FF2B5EF4-FFF2-40B4-BE49-F238E27FC236}">
                        <a16:creationId xmlns:a16="http://schemas.microsoft.com/office/drawing/2014/main" id="{2EC2F4C0-7847-93BA-A71C-7C5AE9D46EBA}"/>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337" name="Ink 336">
                    <a:extLst>
                      <a:ext uri="{FF2B5EF4-FFF2-40B4-BE49-F238E27FC236}">
                        <a16:creationId xmlns:a16="http://schemas.microsoft.com/office/drawing/2014/main" id="{99125C25-9F81-8AA5-D934-6311A461AC6D}"/>
                      </a:ext>
                    </a:extLst>
                  </p14:cNvPr>
                  <p14:cNvContentPartPr/>
                  <p14:nvPr/>
                </p14:nvContentPartPr>
                <p14:xfrm>
                  <a:off x="8340815" y="4717510"/>
                  <a:ext cx="102600" cy="104400"/>
                </p14:xfrm>
              </p:contentPart>
            </mc:Choice>
            <mc:Fallback xmlns="">
              <p:pic>
                <p:nvPicPr>
                  <p:cNvPr id="337" name="Ink 336">
                    <a:extLst>
                      <a:ext uri="{FF2B5EF4-FFF2-40B4-BE49-F238E27FC236}">
                        <a16:creationId xmlns:a16="http://schemas.microsoft.com/office/drawing/2014/main" id="{99125C25-9F81-8AA5-D934-6311A461AC6D}"/>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338" name="Ink 337">
                    <a:extLst>
                      <a:ext uri="{FF2B5EF4-FFF2-40B4-BE49-F238E27FC236}">
                        <a16:creationId xmlns:a16="http://schemas.microsoft.com/office/drawing/2014/main" id="{057ABF4D-99AD-C797-EBF6-EAD561392F3C}"/>
                      </a:ext>
                    </a:extLst>
                  </p14:cNvPr>
                  <p14:cNvContentPartPr/>
                  <p14:nvPr/>
                </p14:nvContentPartPr>
                <p14:xfrm>
                  <a:off x="8427215" y="4720030"/>
                  <a:ext cx="106200" cy="121320"/>
                </p14:xfrm>
              </p:contentPart>
            </mc:Choice>
            <mc:Fallback xmlns="">
              <p:pic>
                <p:nvPicPr>
                  <p:cNvPr id="338" name="Ink 337">
                    <a:extLst>
                      <a:ext uri="{FF2B5EF4-FFF2-40B4-BE49-F238E27FC236}">
                        <a16:creationId xmlns:a16="http://schemas.microsoft.com/office/drawing/2014/main" id="{057ABF4D-99AD-C797-EBF6-EAD561392F3C}"/>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339" name="Ink 338">
                    <a:extLst>
                      <a:ext uri="{FF2B5EF4-FFF2-40B4-BE49-F238E27FC236}">
                        <a16:creationId xmlns:a16="http://schemas.microsoft.com/office/drawing/2014/main" id="{22FBB028-35DB-CAC6-8157-B15B77CF8444}"/>
                      </a:ext>
                    </a:extLst>
                  </p14:cNvPr>
                  <p14:cNvContentPartPr/>
                  <p14:nvPr/>
                </p14:nvContentPartPr>
                <p14:xfrm>
                  <a:off x="8537375" y="4721110"/>
                  <a:ext cx="84240" cy="108000"/>
                </p14:xfrm>
              </p:contentPart>
            </mc:Choice>
            <mc:Fallback xmlns="">
              <p:pic>
                <p:nvPicPr>
                  <p:cNvPr id="339" name="Ink 338">
                    <a:extLst>
                      <a:ext uri="{FF2B5EF4-FFF2-40B4-BE49-F238E27FC236}">
                        <a16:creationId xmlns:a16="http://schemas.microsoft.com/office/drawing/2014/main" id="{22FBB028-35DB-CAC6-8157-B15B77CF8444}"/>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340" name="Ink 339">
                    <a:extLst>
                      <a:ext uri="{FF2B5EF4-FFF2-40B4-BE49-F238E27FC236}">
                        <a16:creationId xmlns:a16="http://schemas.microsoft.com/office/drawing/2014/main" id="{DB2A0101-89C3-815C-5C98-8386E1ECD601}"/>
                      </a:ext>
                    </a:extLst>
                  </p14:cNvPr>
                  <p14:cNvContentPartPr/>
                  <p14:nvPr/>
                </p14:nvContentPartPr>
                <p14:xfrm>
                  <a:off x="8632415" y="4705630"/>
                  <a:ext cx="87480" cy="105840"/>
                </p14:xfrm>
              </p:contentPart>
            </mc:Choice>
            <mc:Fallback xmlns="">
              <p:pic>
                <p:nvPicPr>
                  <p:cNvPr id="340" name="Ink 339">
                    <a:extLst>
                      <a:ext uri="{FF2B5EF4-FFF2-40B4-BE49-F238E27FC236}">
                        <a16:creationId xmlns:a16="http://schemas.microsoft.com/office/drawing/2014/main" id="{DB2A0101-89C3-815C-5C98-8386E1ECD601}"/>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341" name="Ink 340">
                    <a:extLst>
                      <a:ext uri="{FF2B5EF4-FFF2-40B4-BE49-F238E27FC236}">
                        <a16:creationId xmlns:a16="http://schemas.microsoft.com/office/drawing/2014/main" id="{F69C8488-A0E8-71B6-2D68-F832F6C12639}"/>
                      </a:ext>
                    </a:extLst>
                  </p14:cNvPr>
                  <p14:cNvContentPartPr/>
                  <p14:nvPr/>
                </p14:nvContentPartPr>
                <p14:xfrm>
                  <a:off x="8706935" y="4736230"/>
                  <a:ext cx="59760" cy="74520"/>
                </p14:xfrm>
              </p:contentPart>
            </mc:Choice>
            <mc:Fallback xmlns="">
              <p:pic>
                <p:nvPicPr>
                  <p:cNvPr id="341" name="Ink 340">
                    <a:extLst>
                      <a:ext uri="{FF2B5EF4-FFF2-40B4-BE49-F238E27FC236}">
                        <a16:creationId xmlns:a16="http://schemas.microsoft.com/office/drawing/2014/main" id="{F69C8488-A0E8-71B6-2D68-F832F6C12639}"/>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342" name="Ink 341">
                    <a:extLst>
                      <a:ext uri="{FF2B5EF4-FFF2-40B4-BE49-F238E27FC236}">
                        <a16:creationId xmlns:a16="http://schemas.microsoft.com/office/drawing/2014/main" id="{54801145-2536-5D23-5FC7-31969BF9274C}"/>
                      </a:ext>
                    </a:extLst>
                  </p14:cNvPr>
                  <p14:cNvContentPartPr/>
                  <p14:nvPr/>
                </p14:nvContentPartPr>
                <p14:xfrm>
                  <a:off x="8772095" y="4726510"/>
                  <a:ext cx="72360" cy="103680"/>
                </p14:xfrm>
              </p:contentPart>
            </mc:Choice>
            <mc:Fallback xmlns="">
              <p:pic>
                <p:nvPicPr>
                  <p:cNvPr id="342" name="Ink 341">
                    <a:extLst>
                      <a:ext uri="{FF2B5EF4-FFF2-40B4-BE49-F238E27FC236}">
                        <a16:creationId xmlns:a16="http://schemas.microsoft.com/office/drawing/2014/main" id="{54801145-2536-5D23-5FC7-31969BF9274C}"/>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343" name="Ink 342">
                    <a:extLst>
                      <a:ext uri="{FF2B5EF4-FFF2-40B4-BE49-F238E27FC236}">
                        <a16:creationId xmlns:a16="http://schemas.microsoft.com/office/drawing/2014/main" id="{EB96F09D-24E9-FE85-E97B-2DFB6B6FB048}"/>
                      </a:ext>
                    </a:extLst>
                  </p14:cNvPr>
                  <p14:cNvContentPartPr/>
                  <p14:nvPr/>
                </p14:nvContentPartPr>
                <p14:xfrm>
                  <a:off x="8842655" y="4732630"/>
                  <a:ext cx="66960" cy="75600"/>
                </p14:xfrm>
              </p:contentPart>
            </mc:Choice>
            <mc:Fallback xmlns="">
              <p:pic>
                <p:nvPicPr>
                  <p:cNvPr id="343" name="Ink 342">
                    <a:extLst>
                      <a:ext uri="{FF2B5EF4-FFF2-40B4-BE49-F238E27FC236}">
                        <a16:creationId xmlns:a16="http://schemas.microsoft.com/office/drawing/2014/main" id="{EB96F09D-24E9-FE85-E97B-2DFB6B6FB048}"/>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344" name="Ink 343">
                    <a:extLst>
                      <a:ext uri="{FF2B5EF4-FFF2-40B4-BE49-F238E27FC236}">
                        <a16:creationId xmlns:a16="http://schemas.microsoft.com/office/drawing/2014/main" id="{0899455C-C124-4609-BF23-89A6622EDE87}"/>
                      </a:ext>
                    </a:extLst>
                  </p14:cNvPr>
                  <p14:cNvContentPartPr/>
                  <p14:nvPr/>
                </p14:nvContentPartPr>
                <p14:xfrm>
                  <a:off x="8901695" y="4735150"/>
                  <a:ext cx="68760" cy="77400"/>
                </p14:xfrm>
              </p:contentPart>
            </mc:Choice>
            <mc:Fallback xmlns="">
              <p:pic>
                <p:nvPicPr>
                  <p:cNvPr id="344" name="Ink 343">
                    <a:extLst>
                      <a:ext uri="{FF2B5EF4-FFF2-40B4-BE49-F238E27FC236}">
                        <a16:creationId xmlns:a16="http://schemas.microsoft.com/office/drawing/2014/main" id="{0899455C-C124-4609-BF23-89A6622EDE87}"/>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345" name="Ink 344">
                    <a:extLst>
                      <a:ext uri="{FF2B5EF4-FFF2-40B4-BE49-F238E27FC236}">
                        <a16:creationId xmlns:a16="http://schemas.microsoft.com/office/drawing/2014/main" id="{C7167D09-5A5F-3B31-2BFA-9937962222CB}"/>
                      </a:ext>
                    </a:extLst>
                  </p14:cNvPr>
                  <p14:cNvContentPartPr/>
                  <p14:nvPr/>
                </p14:nvContentPartPr>
                <p14:xfrm>
                  <a:off x="8956415" y="4800670"/>
                  <a:ext cx="26640" cy="30240"/>
                </p14:xfrm>
              </p:contentPart>
            </mc:Choice>
            <mc:Fallback xmlns="">
              <p:pic>
                <p:nvPicPr>
                  <p:cNvPr id="345" name="Ink 344">
                    <a:extLst>
                      <a:ext uri="{FF2B5EF4-FFF2-40B4-BE49-F238E27FC236}">
                        <a16:creationId xmlns:a16="http://schemas.microsoft.com/office/drawing/2014/main" id="{C7167D09-5A5F-3B31-2BFA-9937962222CB}"/>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346" name="Ink 345">
                    <a:extLst>
                      <a:ext uri="{FF2B5EF4-FFF2-40B4-BE49-F238E27FC236}">
                        <a16:creationId xmlns:a16="http://schemas.microsoft.com/office/drawing/2014/main" id="{AB3C710D-81AF-EB31-85D7-8B8974DE4720}"/>
                      </a:ext>
                    </a:extLst>
                  </p14:cNvPr>
                  <p14:cNvContentPartPr/>
                  <p14:nvPr/>
                </p14:nvContentPartPr>
                <p14:xfrm>
                  <a:off x="8234975" y="4750270"/>
                  <a:ext cx="41040" cy="39600"/>
                </p14:xfrm>
              </p:contentPart>
            </mc:Choice>
            <mc:Fallback xmlns="">
              <p:pic>
                <p:nvPicPr>
                  <p:cNvPr id="346" name="Ink 345">
                    <a:extLst>
                      <a:ext uri="{FF2B5EF4-FFF2-40B4-BE49-F238E27FC236}">
                        <a16:creationId xmlns:a16="http://schemas.microsoft.com/office/drawing/2014/main" id="{AB3C710D-81AF-EB31-85D7-8B8974DE4720}"/>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347" name="Ink 346">
                    <a:extLst>
                      <a:ext uri="{FF2B5EF4-FFF2-40B4-BE49-F238E27FC236}">
                        <a16:creationId xmlns:a16="http://schemas.microsoft.com/office/drawing/2014/main" id="{353FA5D3-49A3-D7E6-B71E-DD7E2DB5CBC2}"/>
                      </a:ext>
                    </a:extLst>
                  </p14:cNvPr>
                  <p14:cNvContentPartPr/>
                  <p14:nvPr/>
                </p14:nvContentPartPr>
                <p14:xfrm>
                  <a:off x="8304815" y="4820110"/>
                  <a:ext cx="23760" cy="15480"/>
                </p14:xfrm>
              </p:contentPart>
            </mc:Choice>
            <mc:Fallback xmlns="">
              <p:pic>
                <p:nvPicPr>
                  <p:cNvPr id="347" name="Ink 346">
                    <a:extLst>
                      <a:ext uri="{FF2B5EF4-FFF2-40B4-BE49-F238E27FC236}">
                        <a16:creationId xmlns:a16="http://schemas.microsoft.com/office/drawing/2014/main" id="{353FA5D3-49A3-D7E6-B71E-DD7E2DB5CBC2}"/>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348" name="Group 347">
            <a:extLst>
              <a:ext uri="{FF2B5EF4-FFF2-40B4-BE49-F238E27FC236}">
                <a16:creationId xmlns:a16="http://schemas.microsoft.com/office/drawing/2014/main" id="{61081414-AEEA-1B69-F37C-E6DA52E169E3}"/>
              </a:ext>
            </a:extLst>
          </p:cNvPr>
          <p:cNvGrpSpPr/>
          <p:nvPr/>
        </p:nvGrpSpPr>
        <p:grpSpPr>
          <a:xfrm>
            <a:off x="9627512" y="4420549"/>
            <a:ext cx="879169" cy="94892"/>
            <a:chOff x="8106587" y="4705630"/>
            <a:chExt cx="893897" cy="135720"/>
          </a:xfrm>
        </p:grpSpPr>
        <p:sp>
          <p:nvSpPr>
            <p:cNvPr id="349" name="Rectangle 348">
              <a:extLst>
                <a:ext uri="{FF2B5EF4-FFF2-40B4-BE49-F238E27FC236}">
                  <a16:creationId xmlns:a16="http://schemas.microsoft.com/office/drawing/2014/main" id="{253BAB5B-F662-9489-8DC7-2B0D8740F636}"/>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0" name="Group 349">
              <a:extLst>
                <a:ext uri="{FF2B5EF4-FFF2-40B4-BE49-F238E27FC236}">
                  <a16:creationId xmlns:a16="http://schemas.microsoft.com/office/drawing/2014/main" id="{9D2F6984-1CD7-67BC-98B2-449E62277C53}"/>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15">
                <p14:nvContentPartPr>
                  <p14:cNvPr id="351" name="Ink 350">
                    <a:extLst>
                      <a:ext uri="{FF2B5EF4-FFF2-40B4-BE49-F238E27FC236}">
                        <a16:creationId xmlns:a16="http://schemas.microsoft.com/office/drawing/2014/main" id="{0E264F42-E23D-323A-663B-1E7ED3C1545F}"/>
                      </a:ext>
                    </a:extLst>
                  </p14:cNvPr>
                  <p14:cNvContentPartPr/>
                  <p14:nvPr/>
                </p14:nvContentPartPr>
                <p14:xfrm>
                  <a:off x="8116535" y="4719670"/>
                  <a:ext cx="80280" cy="61560"/>
                </p14:xfrm>
              </p:contentPart>
            </mc:Choice>
            <mc:Fallback xmlns="">
              <p:pic>
                <p:nvPicPr>
                  <p:cNvPr id="351" name="Ink 350">
                    <a:extLst>
                      <a:ext uri="{FF2B5EF4-FFF2-40B4-BE49-F238E27FC236}">
                        <a16:creationId xmlns:a16="http://schemas.microsoft.com/office/drawing/2014/main" id="{0E264F42-E23D-323A-663B-1E7ED3C1545F}"/>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352" name="Ink 351">
                    <a:extLst>
                      <a:ext uri="{FF2B5EF4-FFF2-40B4-BE49-F238E27FC236}">
                        <a16:creationId xmlns:a16="http://schemas.microsoft.com/office/drawing/2014/main" id="{40827323-4BED-B775-CDAC-F40A93E9A53C}"/>
                      </a:ext>
                    </a:extLst>
                  </p14:cNvPr>
                  <p14:cNvContentPartPr/>
                  <p14:nvPr/>
                </p14:nvContentPartPr>
                <p14:xfrm>
                  <a:off x="8136695" y="4718230"/>
                  <a:ext cx="114480" cy="109080"/>
                </p14:xfrm>
              </p:contentPart>
            </mc:Choice>
            <mc:Fallback xmlns="">
              <p:pic>
                <p:nvPicPr>
                  <p:cNvPr id="352" name="Ink 351">
                    <a:extLst>
                      <a:ext uri="{FF2B5EF4-FFF2-40B4-BE49-F238E27FC236}">
                        <a16:creationId xmlns:a16="http://schemas.microsoft.com/office/drawing/2014/main" id="{40827323-4BED-B775-CDAC-F40A93E9A53C}"/>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353" name="Ink 352">
                    <a:extLst>
                      <a:ext uri="{FF2B5EF4-FFF2-40B4-BE49-F238E27FC236}">
                        <a16:creationId xmlns:a16="http://schemas.microsoft.com/office/drawing/2014/main" id="{A1991213-D9DE-CA9F-E44A-BB613B2C42C8}"/>
                      </a:ext>
                    </a:extLst>
                  </p14:cNvPr>
                  <p14:cNvContentPartPr/>
                  <p14:nvPr/>
                </p14:nvContentPartPr>
                <p14:xfrm>
                  <a:off x="8232815" y="4722910"/>
                  <a:ext cx="111960" cy="97560"/>
                </p14:xfrm>
              </p:contentPart>
            </mc:Choice>
            <mc:Fallback xmlns="">
              <p:pic>
                <p:nvPicPr>
                  <p:cNvPr id="353" name="Ink 352">
                    <a:extLst>
                      <a:ext uri="{FF2B5EF4-FFF2-40B4-BE49-F238E27FC236}">
                        <a16:creationId xmlns:a16="http://schemas.microsoft.com/office/drawing/2014/main" id="{A1991213-D9DE-CA9F-E44A-BB613B2C42C8}"/>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354" name="Ink 353">
                    <a:extLst>
                      <a:ext uri="{FF2B5EF4-FFF2-40B4-BE49-F238E27FC236}">
                        <a16:creationId xmlns:a16="http://schemas.microsoft.com/office/drawing/2014/main" id="{278D41D5-81BB-BD2B-3D7D-961AA5EC528B}"/>
                      </a:ext>
                    </a:extLst>
                  </p14:cNvPr>
                  <p14:cNvContentPartPr/>
                  <p14:nvPr/>
                </p14:nvContentPartPr>
                <p14:xfrm>
                  <a:off x="8340815" y="4717510"/>
                  <a:ext cx="102600" cy="104400"/>
                </p14:xfrm>
              </p:contentPart>
            </mc:Choice>
            <mc:Fallback xmlns="">
              <p:pic>
                <p:nvPicPr>
                  <p:cNvPr id="354" name="Ink 353">
                    <a:extLst>
                      <a:ext uri="{FF2B5EF4-FFF2-40B4-BE49-F238E27FC236}">
                        <a16:creationId xmlns:a16="http://schemas.microsoft.com/office/drawing/2014/main" id="{278D41D5-81BB-BD2B-3D7D-961AA5EC528B}"/>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55" name="Ink 354">
                    <a:extLst>
                      <a:ext uri="{FF2B5EF4-FFF2-40B4-BE49-F238E27FC236}">
                        <a16:creationId xmlns:a16="http://schemas.microsoft.com/office/drawing/2014/main" id="{F42F3196-C22F-345B-1944-2F4F8E4E67D9}"/>
                      </a:ext>
                    </a:extLst>
                  </p14:cNvPr>
                  <p14:cNvContentPartPr/>
                  <p14:nvPr/>
                </p14:nvContentPartPr>
                <p14:xfrm>
                  <a:off x="8427215" y="4720030"/>
                  <a:ext cx="106200" cy="121320"/>
                </p14:xfrm>
              </p:contentPart>
            </mc:Choice>
            <mc:Fallback xmlns="">
              <p:pic>
                <p:nvPicPr>
                  <p:cNvPr id="355" name="Ink 354">
                    <a:extLst>
                      <a:ext uri="{FF2B5EF4-FFF2-40B4-BE49-F238E27FC236}">
                        <a16:creationId xmlns:a16="http://schemas.microsoft.com/office/drawing/2014/main" id="{F42F3196-C22F-345B-1944-2F4F8E4E67D9}"/>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356" name="Ink 355">
                    <a:extLst>
                      <a:ext uri="{FF2B5EF4-FFF2-40B4-BE49-F238E27FC236}">
                        <a16:creationId xmlns:a16="http://schemas.microsoft.com/office/drawing/2014/main" id="{04DCCB4D-FB4F-26C3-CF91-691336DE0F26}"/>
                      </a:ext>
                    </a:extLst>
                  </p14:cNvPr>
                  <p14:cNvContentPartPr/>
                  <p14:nvPr/>
                </p14:nvContentPartPr>
                <p14:xfrm>
                  <a:off x="8537375" y="4721110"/>
                  <a:ext cx="84240" cy="108000"/>
                </p14:xfrm>
              </p:contentPart>
            </mc:Choice>
            <mc:Fallback xmlns="">
              <p:pic>
                <p:nvPicPr>
                  <p:cNvPr id="356" name="Ink 355">
                    <a:extLst>
                      <a:ext uri="{FF2B5EF4-FFF2-40B4-BE49-F238E27FC236}">
                        <a16:creationId xmlns:a16="http://schemas.microsoft.com/office/drawing/2014/main" id="{04DCCB4D-FB4F-26C3-CF91-691336DE0F26}"/>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357" name="Ink 356">
                    <a:extLst>
                      <a:ext uri="{FF2B5EF4-FFF2-40B4-BE49-F238E27FC236}">
                        <a16:creationId xmlns:a16="http://schemas.microsoft.com/office/drawing/2014/main" id="{CBD44118-49A7-9680-A7A5-8275E0F38BBA}"/>
                      </a:ext>
                    </a:extLst>
                  </p14:cNvPr>
                  <p14:cNvContentPartPr/>
                  <p14:nvPr/>
                </p14:nvContentPartPr>
                <p14:xfrm>
                  <a:off x="8632415" y="4705630"/>
                  <a:ext cx="87480" cy="105840"/>
                </p14:xfrm>
              </p:contentPart>
            </mc:Choice>
            <mc:Fallback xmlns="">
              <p:pic>
                <p:nvPicPr>
                  <p:cNvPr id="357" name="Ink 356">
                    <a:extLst>
                      <a:ext uri="{FF2B5EF4-FFF2-40B4-BE49-F238E27FC236}">
                        <a16:creationId xmlns:a16="http://schemas.microsoft.com/office/drawing/2014/main" id="{CBD44118-49A7-9680-A7A5-8275E0F38BBA}"/>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358" name="Ink 357">
                    <a:extLst>
                      <a:ext uri="{FF2B5EF4-FFF2-40B4-BE49-F238E27FC236}">
                        <a16:creationId xmlns:a16="http://schemas.microsoft.com/office/drawing/2014/main" id="{EB69287B-1039-4EBB-C8C0-7161448D328F}"/>
                      </a:ext>
                    </a:extLst>
                  </p14:cNvPr>
                  <p14:cNvContentPartPr/>
                  <p14:nvPr/>
                </p14:nvContentPartPr>
                <p14:xfrm>
                  <a:off x="8706935" y="4736230"/>
                  <a:ext cx="59760" cy="74520"/>
                </p14:xfrm>
              </p:contentPart>
            </mc:Choice>
            <mc:Fallback xmlns="">
              <p:pic>
                <p:nvPicPr>
                  <p:cNvPr id="358" name="Ink 357">
                    <a:extLst>
                      <a:ext uri="{FF2B5EF4-FFF2-40B4-BE49-F238E27FC236}">
                        <a16:creationId xmlns:a16="http://schemas.microsoft.com/office/drawing/2014/main" id="{EB69287B-1039-4EBB-C8C0-7161448D328F}"/>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359" name="Ink 358">
                    <a:extLst>
                      <a:ext uri="{FF2B5EF4-FFF2-40B4-BE49-F238E27FC236}">
                        <a16:creationId xmlns:a16="http://schemas.microsoft.com/office/drawing/2014/main" id="{A1F6CB5F-AC0D-D9D1-0EBB-DDD18462E126}"/>
                      </a:ext>
                    </a:extLst>
                  </p14:cNvPr>
                  <p14:cNvContentPartPr/>
                  <p14:nvPr/>
                </p14:nvContentPartPr>
                <p14:xfrm>
                  <a:off x="8772095" y="4726510"/>
                  <a:ext cx="72360" cy="103680"/>
                </p14:xfrm>
              </p:contentPart>
            </mc:Choice>
            <mc:Fallback xmlns="">
              <p:pic>
                <p:nvPicPr>
                  <p:cNvPr id="359" name="Ink 358">
                    <a:extLst>
                      <a:ext uri="{FF2B5EF4-FFF2-40B4-BE49-F238E27FC236}">
                        <a16:creationId xmlns:a16="http://schemas.microsoft.com/office/drawing/2014/main" id="{A1F6CB5F-AC0D-D9D1-0EBB-DDD18462E126}"/>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360" name="Ink 359">
                    <a:extLst>
                      <a:ext uri="{FF2B5EF4-FFF2-40B4-BE49-F238E27FC236}">
                        <a16:creationId xmlns:a16="http://schemas.microsoft.com/office/drawing/2014/main" id="{4D913838-DD6B-7EA0-15BB-19AF9B73D90A}"/>
                      </a:ext>
                    </a:extLst>
                  </p14:cNvPr>
                  <p14:cNvContentPartPr/>
                  <p14:nvPr/>
                </p14:nvContentPartPr>
                <p14:xfrm>
                  <a:off x="8842655" y="4732630"/>
                  <a:ext cx="66960" cy="75600"/>
                </p14:xfrm>
              </p:contentPart>
            </mc:Choice>
            <mc:Fallback xmlns="">
              <p:pic>
                <p:nvPicPr>
                  <p:cNvPr id="360" name="Ink 359">
                    <a:extLst>
                      <a:ext uri="{FF2B5EF4-FFF2-40B4-BE49-F238E27FC236}">
                        <a16:creationId xmlns:a16="http://schemas.microsoft.com/office/drawing/2014/main" id="{4D913838-DD6B-7EA0-15BB-19AF9B73D90A}"/>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361" name="Ink 360">
                    <a:extLst>
                      <a:ext uri="{FF2B5EF4-FFF2-40B4-BE49-F238E27FC236}">
                        <a16:creationId xmlns:a16="http://schemas.microsoft.com/office/drawing/2014/main" id="{6E1E7A2D-FA59-5D30-9880-018ECE48D992}"/>
                      </a:ext>
                    </a:extLst>
                  </p14:cNvPr>
                  <p14:cNvContentPartPr/>
                  <p14:nvPr/>
                </p14:nvContentPartPr>
                <p14:xfrm>
                  <a:off x="8901695" y="4735150"/>
                  <a:ext cx="68760" cy="77400"/>
                </p14:xfrm>
              </p:contentPart>
            </mc:Choice>
            <mc:Fallback xmlns="">
              <p:pic>
                <p:nvPicPr>
                  <p:cNvPr id="361" name="Ink 360">
                    <a:extLst>
                      <a:ext uri="{FF2B5EF4-FFF2-40B4-BE49-F238E27FC236}">
                        <a16:creationId xmlns:a16="http://schemas.microsoft.com/office/drawing/2014/main" id="{6E1E7A2D-FA59-5D30-9880-018ECE48D992}"/>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362" name="Ink 361">
                    <a:extLst>
                      <a:ext uri="{FF2B5EF4-FFF2-40B4-BE49-F238E27FC236}">
                        <a16:creationId xmlns:a16="http://schemas.microsoft.com/office/drawing/2014/main" id="{E7CF4E7A-BCF4-65D9-139D-C07E1C793698}"/>
                      </a:ext>
                    </a:extLst>
                  </p14:cNvPr>
                  <p14:cNvContentPartPr/>
                  <p14:nvPr/>
                </p14:nvContentPartPr>
                <p14:xfrm>
                  <a:off x="8956415" y="4800670"/>
                  <a:ext cx="26640" cy="30240"/>
                </p14:xfrm>
              </p:contentPart>
            </mc:Choice>
            <mc:Fallback xmlns="">
              <p:pic>
                <p:nvPicPr>
                  <p:cNvPr id="362" name="Ink 361">
                    <a:extLst>
                      <a:ext uri="{FF2B5EF4-FFF2-40B4-BE49-F238E27FC236}">
                        <a16:creationId xmlns:a16="http://schemas.microsoft.com/office/drawing/2014/main" id="{E7CF4E7A-BCF4-65D9-139D-C07E1C793698}"/>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363" name="Ink 362">
                    <a:extLst>
                      <a:ext uri="{FF2B5EF4-FFF2-40B4-BE49-F238E27FC236}">
                        <a16:creationId xmlns:a16="http://schemas.microsoft.com/office/drawing/2014/main" id="{A65BA5DE-36A0-9F6C-0C0F-27F46FC1DF94}"/>
                      </a:ext>
                    </a:extLst>
                  </p14:cNvPr>
                  <p14:cNvContentPartPr/>
                  <p14:nvPr/>
                </p14:nvContentPartPr>
                <p14:xfrm>
                  <a:off x="8234975" y="4750270"/>
                  <a:ext cx="41040" cy="39600"/>
                </p14:xfrm>
              </p:contentPart>
            </mc:Choice>
            <mc:Fallback xmlns="">
              <p:pic>
                <p:nvPicPr>
                  <p:cNvPr id="363" name="Ink 362">
                    <a:extLst>
                      <a:ext uri="{FF2B5EF4-FFF2-40B4-BE49-F238E27FC236}">
                        <a16:creationId xmlns:a16="http://schemas.microsoft.com/office/drawing/2014/main" id="{A65BA5DE-36A0-9F6C-0C0F-27F46FC1DF94}"/>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364" name="Ink 363">
                    <a:extLst>
                      <a:ext uri="{FF2B5EF4-FFF2-40B4-BE49-F238E27FC236}">
                        <a16:creationId xmlns:a16="http://schemas.microsoft.com/office/drawing/2014/main" id="{C5D6F49A-9D26-3C16-2BDF-1A8A281DD5FB}"/>
                      </a:ext>
                    </a:extLst>
                  </p14:cNvPr>
                  <p14:cNvContentPartPr/>
                  <p14:nvPr/>
                </p14:nvContentPartPr>
                <p14:xfrm>
                  <a:off x="8304815" y="4820110"/>
                  <a:ext cx="23760" cy="15480"/>
                </p14:xfrm>
              </p:contentPart>
            </mc:Choice>
            <mc:Fallback xmlns="">
              <p:pic>
                <p:nvPicPr>
                  <p:cNvPr id="364" name="Ink 363">
                    <a:extLst>
                      <a:ext uri="{FF2B5EF4-FFF2-40B4-BE49-F238E27FC236}">
                        <a16:creationId xmlns:a16="http://schemas.microsoft.com/office/drawing/2014/main" id="{C5D6F49A-9D26-3C16-2BDF-1A8A281DD5FB}"/>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365" name="Group 364">
            <a:extLst>
              <a:ext uri="{FF2B5EF4-FFF2-40B4-BE49-F238E27FC236}">
                <a16:creationId xmlns:a16="http://schemas.microsoft.com/office/drawing/2014/main" id="{5FBF0C91-D389-C548-55AD-511D77E5FF6E}"/>
              </a:ext>
            </a:extLst>
          </p:cNvPr>
          <p:cNvGrpSpPr/>
          <p:nvPr/>
        </p:nvGrpSpPr>
        <p:grpSpPr>
          <a:xfrm>
            <a:off x="9649894" y="4279149"/>
            <a:ext cx="879169" cy="94892"/>
            <a:chOff x="8106587" y="4705630"/>
            <a:chExt cx="893897" cy="135720"/>
          </a:xfrm>
        </p:grpSpPr>
        <p:sp>
          <p:nvSpPr>
            <p:cNvPr id="366" name="Rectangle 365">
              <a:extLst>
                <a:ext uri="{FF2B5EF4-FFF2-40B4-BE49-F238E27FC236}">
                  <a16:creationId xmlns:a16="http://schemas.microsoft.com/office/drawing/2014/main" id="{446EF579-D31C-AC79-7798-6969D9B51D9F}"/>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7" name="Group 366">
              <a:extLst>
                <a:ext uri="{FF2B5EF4-FFF2-40B4-BE49-F238E27FC236}">
                  <a16:creationId xmlns:a16="http://schemas.microsoft.com/office/drawing/2014/main" id="{402C4BA3-BD4C-45F2-425B-416485EC75E3}"/>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29">
                <p14:nvContentPartPr>
                  <p14:cNvPr id="368" name="Ink 367">
                    <a:extLst>
                      <a:ext uri="{FF2B5EF4-FFF2-40B4-BE49-F238E27FC236}">
                        <a16:creationId xmlns:a16="http://schemas.microsoft.com/office/drawing/2014/main" id="{5EF41205-9E21-9213-3064-55E64133ADB0}"/>
                      </a:ext>
                    </a:extLst>
                  </p14:cNvPr>
                  <p14:cNvContentPartPr/>
                  <p14:nvPr/>
                </p14:nvContentPartPr>
                <p14:xfrm>
                  <a:off x="8116535" y="4719670"/>
                  <a:ext cx="80280" cy="61560"/>
                </p14:xfrm>
              </p:contentPart>
            </mc:Choice>
            <mc:Fallback xmlns="">
              <p:pic>
                <p:nvPicPr>
                  <p:cNvPr id="368" name="Ink 367">
                    <a:extLst>
                      <a:ext uri="{FF2B5EF4-FFF2-40B4-BE49-F238E27FC236}">
                        <a16:creationId xmlns:a16="http://schemas.microsoft.com/office/drawing/2014/main" id="{5EF41205-9E21-9213-3064-55E64133ADB0}"/>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369" name="Ink 368">
                    <a:extLst>
                      <a:ext uri="{FF2B5EF4-FFF2-40B4-BE49-F238E27FC236}">
                        <a16:creationId xmlns:a16="http://schemas.microsoft.com/office/drawing/2014/main" id="{94FB2B0B-81DB-DA22-C757-89F3FB28BD27}"/>
                      </a:ext>
                    </a:extLst>
                  </p14:cNvPr>
                  <p14:cNvContentPartPr/>
                  <p14:nvPr/>
                </p14:nvContentPartPr>
                <p14:xfrm>
                  <a:off x="8136695" y="4718230"/>
                  <a:ext cx="114480" cy="109080"/>
                </p14:xfrm>
              </p:contentPart>
            </mc:Choice>
            <mc:Fallback xmlns="">
              <p:pic>
                <p:nvPicPr>
                  <p:cNvPr id="369" name="Ink 368">
                    <a:extLst>
                      <a:ext uri="{FF2B5EF4-FFF2-40B4-BE49-F238E27FC236}">
                        <a16:creationId xmlns:a16="http://schemas.microsoft.com/office/drawing/2014/main" id="{94FB2B0B-81DB-DA22-C757-89F3FB28BD27}"/>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370" name="Ink 369">
                    <a:extLst>
                      <a:ext uri="{FF2B5EF4-FFF2-40B4-BE49-F238E27FC236}">
                        <a16:creationId xmlns:a16="http://schemas.microsoft.com/office/drawing/2014/main" id="{DF51C57C-56BA-728F-6C5D-AF7C5099F4A0}"/>
                      </a:ext>
                    </a:extLst>
                  </p14:cNvPr>
                  <p14:cNvContentPartPr/>
                  <p14:nvPr/>
                </p14:nvContentPartPr>
                <p14:xfrm>
                  <a:off x="8232815" y="4722910"/>
                  <a:ext cx="111960" cy="97560"/>
                </p14:xfrm>
              </p:contentPart>
            </mc:Choice>
            <mc:Fallback xmlns="">
              <p:pic>
                <p:nvPicPr>
                  <p:cNvPr id="370" name="Ink 369">
                    <a:extLst>
                      <a:ext uri="{FF2B5EF4-FFF2-40B4-BE49-F238E27FC236}">
                        <a16:creationId xmlns:a16="http://schemas.microsoft.com/office/drawing/2014/main" id="{DF51C57C-56BA-728F-6C5D-AF7C5099F4A0}"/>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371" name="Ink 370">
                    <a:extLst>
                      <a:ext uri="{FF2B5EF4-FFF2-40B4-BE49-F238E27FC236}">
                        <a16:creationId xmlns:a16="http://schemas.microsoft.com/office/drawing/2014/main" id="{438C473C-44DE-EFAB-35B9-738AD1F006A1}"/>
                      </a:ext>
                    </a:extLst>
                  </p14:cNvPr>
                  <p14:cNvContentPartPr/>
                  <p14:nvPr/>
                </p14:nvContentPartPr>
                <p14:xfrm>
                  <a:off x="8340815" y="4717510"/>
                  <a:ext cx="102600" cy="104400"/>
                </p14:xfrm>
              </p:contentPart>
            </mc:Choice>
            <mc:Fallback xmlns="">
              <p:pic>
                <p:nvPicPr>
                  <p:cNvPr id="371" name="Ink 370">
                    <a:extLst>
                      <a:ext uri="{FF2B5EF4-FFF2-40B4-BE49-F238E27FC236}">
                        <a16:creationId xmlns:a16="http://schemas.microsoft.com/office/drawing/2014/main" id="{438C473C-44DE-EFAB-35B9-738AD1F006A1}"/>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372" name="Ink 371">
                    <a:extLst>
                      <a:ext uri="{FF2B5EF4-FFF2-40B4-BE49-F238E27FC236}">
                        <a16:creationId xmlns:a16="http://schemas.microsoft.com/office/drawing/2014/main" id="{A9391CED-16D0-D2B5-7220-6253F85DD1AC}"/>
                      </a:ext>
                    </a:extLst>
                  </p14:cNvPr>
                  <p14:cNvContentPartPr/>
                  <p14:nvPr/>
                </p14:nvContentPartPr>
                <p14:xfrm>
                  <a:off x="8427215" y="4720030"/>
                  <a:ext cx="106200" cy="121320"/>
                </p14:xfrm>
              </p:contentPart>
            </mc:Choice>
            <mc:Fallback xmlns="">
              <p:pic>
                <p:nvPicPr>
                  <p:cNvPr id="372" name="Ink 371">
                    <a:extLst>
                      <a:ext uri="{FF2B5EF4-FFF2-40B4-BE49-F238E27FC236}">
                        <a16:creationId xmlns:a16="http://schemas.microsoft.com/office/drawing/2014/main" id="{A9391CED-16D0-D2B5-7220-6253F85DD1AC}"/>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373" name="Ink 372">
                    <a:extLst>
                      <a:ext uri="{FF2B5EF4-FFF2-40B4-BE49-F238E27FC236}">
                        <a16:creationId xmlns:a16="http://schemas.microsoft.com/office/drawing/2014/main" id="{55E2682D-C069-6C94-E616-B8CB0CDE29C6}"/>
                      </a:ext>
                    </a:extLst>
                  </p14:cNvPr>
                  <p14:cNvContentPartPr/>
                  <p14:nvPr/>
                </p14:nvContentPartPr>
                <p14:xfrm>
                  <a:off x="8537375" y="4721110"/>
                  <a:ext cx="84240" cy="108000"/>
                </p14:xfrm>
              </p:contentPart>
            </mc:Choice>
            <mc:Fallback xmlns="">
              <p:pic>
                <p:nvPicPr>
                  <p:cNvPr id="373" name="Ink 372">
                    <a:extLst>
                      <a:ext uri="{FF2B5EF4-FFF2-40B4-BE49-F238E27FC236}">
                        <a16:creationId xmlns:a16="http://schemas.microsoft.com/office/drawing/2014/main" id="{55E2682D-C069-6C94-E616-B8CB0CDE29C6}"/>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374" name="Ink 373">
                    <a:extLst>
                      <a:ext uri="{FF2B5EF4-FFF2-40B4-BE49-F238E27FC236}">
                        <a16:creationId xmlns:a16="http://schemas.microsoft.com/office/drawing/2014/main" id="{4A51B11B-D297-BB28-63E1-19515DE51423}"/>
                      </a:ext>
                    </a:extLst>
                  </p14:cNvPr>
                  <p14:cNvContentPartPr/>
                  <p14:nvPr/>
                </p14:nvContentPartPr>
                <p14:xfrm>
                  <a:off x="8632415" y="4705630"/>
                  <a:ext cx="87480" cy="105840"/>
                </p14:xfrm>
              </p:contentPart>
            </mc:Choice>
            <mc:Fallback xmlns="">
              <p:pic>
                <p:nvPicPr>
                  <p:cNvPr id="374" name="Ink 373">
                    <a:extLst>
                      <a:ext uri="{FF2B5EF4-FFF2-40B4-BE49-F238E27FC236}">
                        <a16:creationId xmlns:a16="http://schemas.microsoft.com/office/drawing/2014/main" id="{4A51B11B-D297-BB28-63E1-19515DE51423}"/>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375" name="Ink 374">
                    <a:extLst>
                      <a:ext uri="{FF2B5EF4-FFF2-40B4-BE49-F238E27FC236}">
                        <a16:creationId xmlns:a16="http://schemas.microsoft.com/office/drawing/2014/main" id="{47338299-D4B8-22A4-56F2-009FE67F428C}"/>
                      </a:ext>
                    </a:extLst>
                  </p14:cNvPr>
                  <p14:cNvContentPartPr/>
                  <p14:nvPr/>
                </p14:nvContentPartPr>
                <p14:xfrm>
                  <a:off x="8706935" y="4736230"/>
                  <a:ext cx="59760" cy="74520"/>
                </p14:xfrm>
              </p:contentPart>
            </mc:Choice>
            <mc:Fallback xmlns="">
              <p:pic>
                <p:nvPicPr>
                  <p:cNvPr id="375" name="Ink 374">
                    <a:extLst>
                      <a:ext uri="{FF2B5EF4-FFF2-40B4-BE49-F238E27FC236}">
                        <a16:creationId xmlns:a16="http://schemas.microsoft.com/office/drawing/2014/main" id="{47338299-D4B8-22A4-56F2-009FE67F428C}"/>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376" name="Ink 375">
                    <a:extLst>
                      <a:ext uri="{FF2B5EF4-FFF2-40B4-BE49-F238E27FC236}">
                        <a16:creationId xmlns:a16="http://schemas.microsoft.com/office/drawing/2014/main" id="{87129ED8-E6C0-53B2-638A-7553D77AD26B}"/>
                      </a:ext>
                    </a:extLst>
                  </p14:cNvPr>
                  <p14:cNvContentPartPr/>
                  <p14:nvPr/>
                </p14:nvContentPartPr>
                <p14:xfrm>
                  <a:off x="8772095" y="4726510"/>
                  <a:ext cx="72360" cy="103680"/>
                </p14:xfrm>
              </p:contentPart>
            </mc:Choice>
            <mc:Fallback xmlns="">
              <p:pic>
                <p:nvPicPr>
                  <p:cNvPr id="376" name="Ink 375">
                    <a:extLst>
                      <a:ext uri="{FF2B5EF4-FFF2-40B4-BE49-F238E27FC236}">
                        <a16:creationId xmlns:a16="http://schemas.microsoft.com/office/drawing/2014/main" id="{87129ED8-E6C0-53B2-638A-7553D77AD26B}"/>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377" name="Ink 376">
                    <a:extLst>
                      <a:ext uri="{FF2B5EF4-FFF2-40B4-BE49-F238E27FC236}">
                        <a16:creationId xmlns:a16="http://schemas.microsoft.com/office/drawing/2014/main" id="{84291BC8-64B6-92F1-ADE3-54DBF8B6B210}"/>
                      </a:ext>
                    </a:extLst>
                  </p14:cNvPr>
                  <p14:cNvContentPartPr/>
                  <p14:nvPr/>
                </p14:nvContentPartPr>
                <p14:xfrm>
                  <a:off x="8842655" y="4732630"/>
                  <a:ext cx="66960" cy="75600"/>
                </p14:xfrm>
              </p:contentPart>
            </mc:Choice>
            <mc:Fallback xmlns="">
              <p:pic>
                <p:nvPicPr>
                  <p:cNvPr id="377" name="Ink 376">
                    <a:extLst>
                      <a:ext uri="{FF2B5EF4-FFF2-40B4-BE49-F238E27FC236}">
                        <a16:creationId xmlns:a16="http://schemas.microsoft.com/office/drawing/2014/main" id="{84291BC8-64B6-92F1-ADE3-54DBF8B6B210}"/>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378" name="Ink 377">
                    <a:extLst>
                      <a:ext uri="{FF2B5EF4-FFF2-40B4-BE49-F238E27FC236}">
                        <a16:creationId xmlns:a16="http://schemas.microsoft.com/office/drawing/2014/main" id="{05B00546-1637-3BCC-00D2-C68D41DA71AF}"/>
                      </a:ext>
                    </a:extLst>
                  </p14:cNvPr>
                  <p14:cNvContentPartPr/>
                  <p14:nvPr/>
                </p14:nvContentPartPr>
                <p14:xfrm>
                  <a:off x="8901695" y="4735150"/>
                  <a:ext cx="68760" cy="77400"/>
                </p14:xfrm>
              </p:contentPart>
            </mc:Choice>
            <mc:Fallback xmlns="">
              <p:pic>
                <p:nvPicPr>
                  <p:cNvPr id="378" name="Ink 377">
                    <a:extLst>
                      <a:ext uri="{FF2B5EF4-FFF2-40B4-BE49-F238E27FC236}">
                        <a16:creationId xmlns:a16="http://schemas.microsoft.com/office/drawing/2014/main" id="{05B00546-1637-3BCC-00D2-C68D41DA71AF}"/>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379" name="Ink 378">
                    <a:extLst>
                      <a:ext uri="{FF2B5EF4-FFF2-40B4-BE49-F238E27FC236}">
                        <a16:creationId xmlns:a16="http://schemas.microsoft.com/office/drawing/2014/main" id="{56545080-5E1F-FD41-140A-A4498D089F15}"/>
                      </a:ext>
                    </a:extLst>
                  </p14:cNvPr>
                  <p14:cNvContentPartPr/>
                  <p14:nvPr/>
                </p14:nvContentPartPr>
                <p14:xfrm>
                  <a:off x="8956415" y="4800670"/>
                  <a:ext cx="26640" cy="30240"/>
                </p14:xfrm>
              </p:contentPart>
            </mc:Choice>
            <mc:Fallback xmlns="">
              <p:pic>
                <p:nvPicPr>
                  <p:cNvPr id="379" name="Ink 378">
                    <a:extLst>
                      <a:ext uri="{FF2B5EF4-FFF2-40B4-BE49-F238E27FC236}">
                        <a16:creationId xmlns:a16="http://schemas.microsoft.com/office/drawing/2014/main" id="{56545080-5E1F-FD41-140A-A4498D089F15}"/>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380" name="Ink 379">
                    <a:extLst>
                      <a:ext uri="{FF2B5EF4-FFF2-40B4-BE49-F238E27FC236}">
                        <a16:creationId xmlns:a16="http://schemas.microsoft.com/office/drawing/2014/main" id="{C1F81416-29FB-335D-43A3-79A8D31A9636}"/>
                      </a:ext>
                    </a:extLst>
                  </p14:cNvPr>
                  <p14:cNvContentPartPr/>
                  <p14:nvPr/>
                </p14:nvContentPartPr>
                <p14:xfrm>
                  <a:off x="8234975" y="4750270"/>
                  <a:ext cx="41040" cy="39600"/>
                </p14:xfrm>
              </p:contentPart>
            </mc:Choice>
            <mc:Fallback xmlns="">
              <p:pic>
                <p:nvPicPr>
                  <p:cNvPr id="380" name="Ink 379">
                    <a:extLst>
                      <a:ext uri="{FF2B5EF4-FFF2-40B4-BE49-F238E27FC236}">
                        <a16:creationId xmlns:a16="http://schemas.microsoft.com/office/drawing/2014/main" id="{C1F81416-29FB-335D-43A3-79A8D31A9636}"/>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381" name="Ink 380">
                    <a:extLst>
                      <a:ext uri="{FF2B5EF4-FFF2-40B4-BE49-F238E27FC236}">
                        <a16:creationId xmlns:a16="http://schemas.microsoft.com/office/drawing/2014/main" id="{641F60B0-E577-6EC9-F83D-98F284A6638B}"/>
                      </a:ext>
                    </a:extLst>
                  </p14:cNvPr>
                  <p14:cNvContentPartPr/>
                  <p14:nvPr/>
                </p14:nvContentPartPr>
                <p14:xfrm>
                  <a:off x="8304815" y="4820110"/>
                  <a:ext cx="23760" cy="15480"/>
                </p14:xfrm>
              </p:contentPart>
            </mc:Choice>
            <mc:Fallback xmlns="">
              <p:pic>
                <p:nvPicPr>
                  <p:cNvPr id="381" name="Ink 380">
                    <a:extLst>
                      <a:ext uri="{FF2B5EF4-FFF2-40B4-BE49-F238E27FC236}">
                        <a16:creationId xmlns:a16="http://schemas.microsoft.com/office/drawing/2014/main" id="{641F60B0-E577-6EC9-F83D-98F284A6638B}"/>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382" name="Group 381">
            <a:extLst>
              <a:ext uri="{FF2B5EF4-FFF2-40B4-BE49-F238E27FC236}">
                <a16:creationId xmlns:a16="http://schemas.microsoft.com/office/drawing/2014/main" id="{028E337C-A6FB-8A4A-F59F-CD6276FDEA1B}"/>
              </a:ext>
            </a:extLst>
          </p:cNvPr>
          <p:cNvGrpSpPr/>
          <p:nvPr/>
        </p:nvGrpSpPr>
        <p:grpSpPr>
          <a:xfrm>
            <a:off x="9639145" y="4121889"/>
            <a:ext cx="879169" cy="94892"/>
            <a:chOff x="8106587" y="4705630"/>
            <a:chExt cx="893897" cy="135720"/>
          </a:xfrm>
        </p:grpSpPr>
        <p:sp>
          <p:nvSpPr>
            <p:cNvPr id="383" name="Rectangle 382">
              <a:extLst>
                <a:ext uri="{FF2B5EF4-FFF2-40B4-BE49-F238E27FC236}">
                  <a16:creationId xmlns:a16="http://schemas.microsoft.com/office/drawing/2014/main" id="{3ECBAFD1-D32C-3F15-3AA2-1AEA84CABCCE}"/>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4" name="Group 383">
              <a:extLst>
                <a:ext uri="{FF2B5EF4-FFF2-40B4-BE49-F238E27FC236}">
                  <a16:creationId xmlns:a16="http://schemas.microsoft.com/office/drawing/2014/main" id="{61D8EAAB-A7EE-97B6-03F4-AEE5EF035870}"/>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43">
                <p14:nvContentPartPr>
                  <p14:cNvPr id="385" name="Ink 384">
                    <a:extLst>
                      <a:ext uri="{FF2B5EF4-FFF2-40B4-BE49-F238E27FC236}">
                        <a16:creationId xmlns:a16="http://schemas.microsoft.com/office/drawing/2014/main" id="{DE2B8FA6-3152-AABB-4774-68F86D92EE79}"/>
                      </a:ext>
                    </a:extLst>
                  </p14:cNvPr>
                  <p14:cNvContentPartPr/>
                  <p14:nvPr/>
                </p14:nvContentPartPr>
                <p14:xfrm>
                  <a:off x="8116535" y="4719670"/>
                  <a:ext cx="80280" cy="61560"/>
                </p14:xfrm>
              </p:contentPart>
            </mc:Choice>
            <mc:Fallback xmlns="">
              <p:pic>
                <p:nvPicPr>
                  <p:cNvPr id="385" name="Ink 384">
                    <a:extLst>
                      <a:ext uri="{FF2B5EF4-FFF2-40B4-BE49-F238E27FC236}">
                        <a16:creationId xmlns:a16="http://schemas.microsoft.com/office/drawing/2014/main" id="{DE2B8FA6-3152-AABB-4774-68F86D92EE79}"/>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386" name="Ink 385">
                    <a:extLst>
                      <a:ext uri="{FF2B5EF4-FFF2-40B4-BE49-F238E27FC236}">
                        <a16:creationId xmlns:a16="http://schemas.microsoft.com/office/drawing/2014/main" id="{6A0B8F38-3F79-CFD1-9AC8-93F03A78052D}"/>
                      </a:ext>
                    </a:extLst>
                  </p14:cNvPr>
                  <p14:cNvContentPartPr/>
                  <p14:nvPr/>
                </p14:nvContentPartPr>
                <p14:xfrm>
                  <a:off x="8136695" y="4718230"/>
                  <a:ext cx="114480" cy="109080"/>
                </p14:xfrm>
              </p:contentPart>
            </mc:Choice>
            <mc:Fallback xmlns="">
              <p:pic>
                <p:nvPicPr>
                  <p:cNvPr id="386" name="Ink 385">
                    <a:extLst>
                      <a:ext uri="{FF2B5EF4-FFF2-40B4-BE49-F238E27FC236}">
                        <a16:creationId xmlns:a16="http://schemas.microsoft.com/office/drawing/2014/main" id="{6A0B8F38-3F79-CFD1-9AC8-93F03A78052D}"/>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387" name="Ink 386">
                    <a:extLst>
                      <a:ext uri="{FF2B5EF4-FFF2-40B4-BE49-F238E27FC236}">
                        <a16:creationId xmlns:a16="http://schemas.microsoft.com/office/drawing/2014/main" id="{21DBF051-CA35-3751-8ECE-53B11B1FDD00}"/>
                      </a:ext>
                    </a:extLst>
                  </p14:cNvPr>
                  <p14:cNvContentPartPr/>
                  <p14:nvPr/>
                </p14:nvContentPartPr>
                <p14:xfrm>
                  <a:off x="8232815" y="4722910"/>
                  <a:ext cx="111960" cy="97560"/>
                </p14:xfrm>
              </p:contentPart>
            </mc:Choice>
            <mc:Fallback xmlns="">
              <p:pic>
                <p:nvPicPr>
                  <p:cNvPr id="387" name="Ink 386">
                    <a:extLst>
                      <a:ext uri="{FF2B5EF4-FFF2-40B4-BE49-F238E27FC236}">
                        <a16:creationId xmlns:a16="http://schemas.microsoft.com/office/drawing/2014/main" id="{21DBF051-CA35-3751-8ECE-53B11B1FDD00}"/>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388" name="Ink 387">
                    <a:extLst>
                      <a:ext uri="{FF2B5EF4-FFF2-40B4-BE49-F238E27FC236}">
                        <a16:creationId xmlns:a16="http://schemas.microsoft.com/office/drawing/2014/main" id="{18B8297D-246B-1BCB-EC80-74BEB36FCF69}"/>
                      </a:ext>
                    </a:extLst>
                  </p14:cNvPr>
                  <p14:cNvContentPartPr/>
                  <p14:nvPr/>
                </p14:nvContentPartPr>
                <p14:xfrm>
                  <a:off x="8340815" y="4717510"/>
                  <a:ext cx="102600" cy="104400"/>
                </p14:xfrm>
              </p:contentPart>
            </mc:Choice>
            <mc:Fallback xmlns="">
              <p:pic>
                <p:nvPicPr>
                  <p:cNvPr id="388" name="Ink 387">
                    <a:extLst>
                      <a:ext uri="{FF2B5EF4-FFF2-40B4-BE49-F238E27FC236}">
                        <a16:creationId xmlns:a16="http://schemas.microsoft.com/office/drawing/2014/main" id="{18B8297D-246B-1BCB-EC80-74BEB36FCF69}"/>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389" name="Ink 388">
                    <a:extLst>
                      <a:ext uri="{FF2B5EF4-FFF2-40B4-BE49-F238E27FC236}">
                        <a16:creationId xmlns:a16="http://schemas.microsoft.com/office/drawing/2014/main" id="{08F64E54-E154-6359-7F52-2750D3342D1F}"/>
                      </a:ext>
                    </a:extLst>
                  </p14:cNvPr>
                  <p14:cNvContentPartPr/>
                  <p14:nvPr/>
                </p14:nvContentPartPr>
                <p14:xfrm>
                  <a:off x="8427215" y="4720030"/>
                  <a:ext cx="106200" cy="121320"/>
                </p14:xfrm>
              </p:contentPart>
            </mc:Choice>
            <mc:Fallback xmlns="">
              <p:pic>
                <p:nvPicPr>
                  <p:cNvPr id="389" name="Ink 388">
                    <a:extLst>
                      <a:ext uri="{FF2B5EF4-FFF2-40B4-BE49-F238E27FC236}">
                        <a16:creationId xmlns:a16="http://schemas.microsoft.com/office/drawing/2014/main" id="{08F64E54-E154-6359-7F52-2750D3342D1F}"/>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390" name="Ink 389">
                    <a:extLst>
                      <a:ext uri="{FF2B5EF4-FFF2-40B4-BE49-F238E27FC236}">
                        <a16:creationId xmlns:a16="http://schemas.microsoft.com/office/drawing/2014/main" id="{D4994DFC-68F9-B704-364D-57D9554F55F3}"/>
                      </a:ext>
                    </a:extLst>
                  </p14:cNvPr>
                  <p14:cNvContentPartPr/>
                  <p14:nvPr/>
                </p14:nvContentPartPr>
                <p14:xfrm>
                  <a:off x="8537375" y="4721110"/>
                  <a:ext cx="84240" cy="108000"/>
                </p14:xfrm>
              </p:contentPart>
            </mc:Choice>
            <mc:Fallback xmlns="">
              <p:pic>
                <p:nvPicPr>
                  <p:cNvPr id="390" name="Ink 389">
                    <a:extLst>
                      <a:ext uri="{FF2B5EF4-FFF2-40B4-BE49-F238E27FC236}">
                        <a16:creationId xmlns:a16="http://schemas.microsoft.com/office/drawing/2014/main" id="{D4994DFC-68F9-B704-364D-57D9554F55F3}"/>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391" name="Ink 390">
                    <a:extLst>
                      <a:ext uri="{FF2B5EF4-FFF2-40B4-BE49-F238E27FC236}">
                        <a16:creationId xmlns:a16="http://schemas.microsoft.com/office/drawing/2014/main" id="{710B7948-4D61-C763-0A57-84A73A006D8C}"/>
                      </a:ext>
                    </a:extLst>
                  </p14:cNvPr>
                  <p14:cNvContentPartPr/>
                  <p14:nvPr/>
                </p14:nvContentPartPr>
                <p14:xfrm>
                  <a:off x="8632415" y="4705630"/>
                  <a:ext cx="87480" cy="105840"/>
                </p14:xfrm>
              </p:contentPart>
            </mc:Choice>
            <mc:Fallback xmlns="">
              <p:pic>
                <p:nvPicPr>
                  <p:cNvPr id="391" name="Ink 390">
                    <a:extLst>
                      <a:ext uri="{FF2B5EF4-FFF2-40B4-BE49-F238E27FC236}">
                        <a16:creationId xmlns:a16="http://schemas.microsoft.com/office/drawing/2014/main" id="{710B7948-4D61-C763-0A57-84A73A006D8C}"/>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392" name="Ink 391">
                    <a:extLst>
                      <a:ext uri="{FF2B5EF4-FFF2-40B4-BE49-F238E27FC236}">
                        <a16:creationId xmlns:a16="http://schemas.microsoft.com/office/drawing/2014/main" id="{82ABA1E1-7CB6-9A99-649C-5609FFBAA856}"/>
                      </a:ext>
                    </a:extLst>
                  </p14:cNvPr>
                  <p14:cNvContentPartPr/>
                  <p14:nvPr/>
                </p14:nvContentPartPr>
                <p14:xfrm>
                  <a:off x="8706935" y="4736230"/>
                  <a:ext cx="59760" cy="74520"/>
                </p14:xfrm>
              </p:contentPart>
            </mc:Choice>
            <mc:Fallback xmlns="">
              <p:pic>
                <p:nvPicPr>
                  <p:cNvPr id="392" name="Ink 391">
                    <a:extLst>
                      <a:ext uri="{FF2B5EF4-FFF2-40B4-BE49-F238E27FC236}">
                        <a16:creationId xmlns:a16="http://schemas.microsoft.com/office/drawing/2014/main" id="{82ABA1E1-7CB6-9A99-649C-5609FFBAA856}"/>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393" name="Ink 392">
                    <a:extLst>
                      <a:ext uri="{FF2B5EF4-FFF2-40B4-BE49-F238E27FC236}">
                        <a16:creationId xmlns:a16="http://schemas.microsoft.com/office/drawing/2014/main" id="{3C3D0427-D00D-0991-51CE-D4FD60358A21}"/>
                      </a:ext>
                    </a:extLst>
                  </p14:cNvPr>
                  <p14:cNvContentPartPr/>
                  <p14:nvPr/>
                </p14:nvContentPartPr>
                <p14:xfrm>
                  <a:off x="8772095" y="4726510"/>
                  <a:ext cx="72360" cy="103680"/>
                </p14:xfrm>
              </p:contentPart>
            </mc:Choice>
            <mc:Fallback xmlns="">
              <p:pic>
                <p:nvPicPr>
                  <p:cNvPr id="393" name="Ink 392">
                    <a:extLst>
                      <a:ext uri="{FF2B5EF4-FFF2-40B4-BE49-F238E27FC236}">
                        <a16:creationId xmlns:a16="http://schemas.microsoft.com/office/drawing/2014/main" id="{3C3D0427-D00D-0991-51CE-D4FD60358A21}"/>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394" name="Ink 393">
                    <a:extLst>
                      <a:ext uri="{FF2B5EF4-FFF2-40B4-BE49-F238E27FC236}">
                        <a16:creationId xmlns:a16="http://schemas.microsoft.com/office/drawing/2014/main" id="{6A6D4502-307F-BD7B-F920-38A2C61C21B6}"/>
                      </a:ext>
                    </a:extLst>
                  </p14:cNvPr>
                  <p14:cNvContentPartPr/>
                  <p14:nvPr/>
                </p14:nvContentPartPr>
                <p14:xfrm>
                  <a:off x="8842655" y="4732630"/>
                  <a:ext cx="66960" cy="75600"/>
                </p14:xfrm>
              </p:contentPart>
            </mc:Choice>
            <mc:Fallback xmlns="">
              <p:pic>
                <p:nvPicPr>
                  <p:cNvPr id="394" name="Ink 393">
                    <a:extLst>
                      <a:ext uri="{FF2B5EF4-FFF2-40B4-BE49-F238E27FC236}">
                        <a16:creationId xmlns:a16="http://schemas.microsoft.com/office/drawing/2014/main" id="{6A6D4502-307F-BD7B-F920-38A2C61C21B6}"/>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395" name="Ink 394">
                    <a:extLst>
                      <a:ext uri="{FF2B5EF4-FFF2-40B4-BE49-F238E27FC236}">
                        <a16:creationId xmlns:a16="http://schemas.microsoft.com/office/drawing/2014/main" id="{8C2D48D4-A994-C30F-4C17-B22930E091B9}"/>
                      </a:ext>
                    </a:extLst>
                  </p14:cNvPr>
                  <p14:cNvContentPartPr/>
                  <p14:nvPr/>
                </p14:nvContentPartPr>
                <p14:xfrm>
                  <a:off x="8901695" y="4735150"/>
                  <a:ext cx="68760" cy="77400"/>
                </p14:xfrm>
              </p:contentPart>
            </mc:Choice>
            <mc:Fallback xmlns="">
              <p:pic>
                <p:nvPicPr>
                  <p:cNvPr id="395" name="Ink 394">
                    <a:extLst>
                      <a:ext uri="{FF2B5EF4-FFF2-40B4-BE49-F238E27FC236}">
                        <a16:creationId xmlns:a16="http://schemas.microsoft.com/office/drawing/2014/main" id="{8C2D48D4-A994-C30F-4C17-B22930E091B9}"/>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396" name="Ink 395">
                    <a:extLst>
                      <a:ext uri="{FF2B5EF4-FFF2-40B4-BE49-F238E27FC236}">
                        <a16:creationId xmlns:a16="http://schemas.microsoft.com/office/drawing/2014/main" id="{A053F7B9-7C9C-8FD8-6AA9-BA3CFBD68B90}"/>
                      </a:ext>
                    </a:extLst>
                  </p14:cNvPr>
                  <p14:cNvContentPartPr/>
                  <p14:nvPr/>
                </p14:nvContentPartPr>
                <p14:xfrm>
                  <a:off x="8956415" y="4800670"/>
                  <a:ext cx="26640" cy="30240"/>
                </p14:xfrm>
              </p:contentPart>
            </mc:Choice>
            <mc:Fallback xmlns="">
              <p:pic>
                <p:nvPicPr>
                  <p:cNvPr id="396" name="Ink 395">
                    <a:extLst>
                      <a:ext uri="{FF2B5EF4-FFF2-40B4-BE49-F238E27FC236}">
                        <a16:creationId xmlns:a16="http://schemas.microsoft.com/office/drawing/2014/main" id="{A053F7B9-7C9C-8FD8-6AA9-BA3CFBD68B90}"/>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397" name="Ink 396">
                    <a:extLst>
                      <a:ext uri="{FF2B5EF4-FFF2-40B4-BE49-F238E27FC236}">
                        <a16:creationId xmlns:a16="http://schemas.microsoft.com/office/drawing/2014/main" id="{69CA723E-A6C5-6FF3-15DA-9E28B9C5246A}"/>
                      </a:ext>
                    </a:extLst>
                  </p14:cNvPr>
                  <p14:cNvContentPartPr/>
                  <p14:nvPr/>
                </p14:nvContentPartPr>
                <p14:xfrm>
                  <a:off x="8234975" y="4750270"/>
                  <a:ext cx="41040" cy="39600"/>
                </p14:xfrm>
              </p:contentPart>
            </mc:Choice>
            <mc:Fallback xmlns="">
              <p:pic>
                <p:nvPicPr>
                  <p:cNvPr id="397" name="Ink 396">
                    <a:extLst>
                      <a:ext uri="{FF2B5EF4-FFF2-40B4-BE49-F238E27FC236}">
                        <a16:creationId xmlns:a16="http://schemas.microsoft.com/office/drawing/2014/main" id="{69CA723E-A6C5-6FF3-15DA-9E28B9C5246A}"/>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398" name="Ink 397">
                    <a:extLst>
                      <a:ext uri="{FF2B5EF4-FFF2-40B4-BE49-F238E27FC236}">
                        <a16:creationId xmlns:a16="http://schemas.microsoft.com/office/drawing/2014/main" id="{8A24F42C-C9B9-64B3-924B-167432C40E76}"/>
                      </a:ext>
                    </a:extLst>
                  </p14:cNvPr>
                  <p14:cNvContentPartPr/>
                  <p14:nvPr/>
                </p14:nvContentPartPr>
                <p14:xfrm>
                  <a:off x="8304815" y="4820110"/>
                  <a:ext cx="23760" cy="15480"/>
                </p14:xfrm>
              </p:contentPart>
            </mc:Choice>
            <mc:Fallback xmlns="">
              <p:pic>
                <p:nvPicPr>
                  <p:cNvPr id="398" name="Ink 397">
                    <a:extLst>
                      <a:ext uri="{FF2B5EF4-FFF2-40B4-BE49-F238E27FC236}">
                        <a16:creationId xmlns:a16="http://schemas.microsoft.com/office/drawing/2014/main" id="{8A24F42C-C9B9-64B3-924B-167432C40E76}"/>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399" name="Group 398">
            <a:extLst>
              <a:ext uri="{FF2B5EF4-FFF2-40B4-BE49-F238E27FC236}">
                <a16:creationId xmlns:a16="http://schemas.microsoft.com/office/drawing/2014/main" id="{051059C4-8EE8-4D0F-AFFC-5B091F5D7FBC}"/>
              </a:ext>
            </a:extLst>
          </p:cNvPr>
          <p:cNvGrpSpPr/>
          <p:nvPr/>
        </p:nvGrpSpPr>
        <p:grpSpPr>
          <a:xfrm>
            <a:off x="9639144" y="3978333"/>
            <a:ext cx="879169" cy="94892"/>
            <a:chOff x="8106587" y="4705630"/>
            <a:chExt cx="893897" cy="135720"/>
          </a:xfrm>
        </p:grpSpPr>
        <p:sp>
          <p:nvSpPr>
            <p:cNvPr id="400" name="Rectangle 399">
              <a:extLst>
                <a:ext uri="{FF2B5EF4-FFF2-40B4-BE49-F238E27FC236}">
                  <a16:creationId xmlns:a16="http://schemas.microsoft.com/office/drawing/2014/main" id="{9BC632B9-1DF9-D7C2-B988-2DF6FDF7C1EA}"/>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1" name="Group 400">
              <a:extLst>
                <a:ext uri="{FF2B5EF4-FFF2-40B4-BE49-F238E27FC236}">
                  <a16:creationId xmlns:a16="http://schemas.microsoft.com/office/drawing/2014/main" id="{F90CD2D7-457A-387F-952F-C8E5FAE6E24F}"/>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57">
                <p14:nvContentPartPr>
                  <p14:cNvPr id="402" name="Ink 401">
                    <a:extLst>
                      <a:ext uri="{FF2B5EF4-FFF2-40B4-BE49-F238E27FC236}">
                        <a16:creationId xmlns:a16="http://schemas.microsoft.com/office/drawing/2014/main" id="{BF8F72B6-176B-6E34-4F2A-0EB450A29904}"/>
                      </a:ext>
                    </a:extLst>
                  </p14:cNvPr>
                  <p14:cNvContentPartPr/>
                  <p14:nvPr/>
                </p14:nvContentPartPr>
                <p14:xfrm>
                  <a:off x="8116535" y="4719670"/>
                  <a:ext cx="80280" cy="61560"/>
                </p14:xfrm>
              </p:contentPart>
            </mc:Choice>
            <mc:Fallback xmlns="">
              <p:pic>
                <p:nvPicPr>
                  <p:cNvPr id="402" name="Ink 401">
                    <a:extLst>
                      <a:ext uri="{FF2B5EF4-FFF2-40B4-BE49-F238E27FC236}">
                        <a16:creationId xmlns:a16="http://schemas.microsoft.com/office/drawing/2014/main" id="{BF8F72B6-176B-6E34-4F2A-0EB450A29904}"/>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403" name="Ink 402">
                    <a:extLst>
                      <a:ext uri="{FF2B5EF4-FFF2-40B4-BE49-F238E27FC236}">
                        <a16:creationId xmlns:a16="http://schemas.microsoft.com/office/drawing/2014/main" id="{F6AD979B-BD1A-7B3D-8975-42408100C740}"/>
                      </a:ext>
                    </a:extLst>
                  </p14:cNvPr>
                  <p14:cNvContentPartPr/>
                  <p14:nvPr/>
                </p14:nvContentPartPr>
                <p14:xfrm>
                  <a:off x="8136695" y="4718230"/>
                  <a:ext cx="114480" cy="109080"/>
                </p14:xfrm>
              </p:contentPart>
            </mc:Choice>
            <mc:Fallback xmlns="">
              <p:pic>
                <p:nvPicPr>
                  <p:cNvPr id="403" name="Ink 402">
                    <a:extLst>
                      <a:ext uri="{FF2B5EF4-FFF2-40B4-BE49-F238E27FC236}">
                        <a16:creationId xmlns:a16="http://schemas.microsoft.com/office/drawing/2014/main" id="{F6AD979B-BD1A-7B3D-8975-42408100C740}"/>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404" name="Ink 403">
                    <a:extLst>
                      <a:ext uri="{FF2B5EF4-FFF2-40B4-BE49-F238E27FC236}">
                        <a16:creationId xmlns:a16="http://schemas.microsoft.com/office/drawing/2014/main" id="{BDD678F1-A06F-C681-ADA0-A977119F4BCF}"/>
                      </a:ext>
                    </a:extLst>
                  </p14:cNvPr>
                  <p14:cNvContentPartPr/>
                  <p14:nvPr/>
                </p14:nvContentPartPr>
                <p14:xfrm>
                  <a:off x="8232815" y="4722910"/>
                  <a:ext cx="111960" cy="97560"/>
                </p14:xfrm>
              </p:contentPart>
            </mc:Choice>
            <mc:Fallback xmlns="">
              <p:pic>
                <p:nvPicPr>
                  <p:cNvPr id="404" name="Ink 403">
                    <a:extLst>
                      <a:ext uri="{FF2B5EF4-FFF2-40B4-BE49-F238E27FC236}">
                        <a16:creationId xmlns:a16="http://schemas.microsoft.com/office/drawing/2014/main" id="{BDD678F1-A06F-C681-ADA0-A977119F4BCF}"/>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405" name="Ink 404">
                    <a:extLst>
                      <a:ext uri="{FF2B5EF4-FFF2-40B4-BE49-F238E27FC236}">
                        <a16:creationId xmlns:a16="http://schemas.microsoft.com/office/drawing/2014/main" id="{AF49EA65-331B-88A0-202A-FC8022CD4DF8}"/>
                      </a:ext>
                    </a:extLst>
                  </p14:cNvPr>
                  <p14:cNvContentPartPr/>
                  <p14:nvPr/>
                </p14:nvContentPartPr>
                <p14:xfrm>
                  <a:off x="8340815" y="4717510"/>
                  <a:ext cx="102600" cy="104400"/>
                </p14:xfrm>
              </p:contentPart>
            </mc:Choice>
            <mc:Fallback xmlns="">
              <p:pic>
                <p:nvPicPr>
                  <p:cNvPr id="405" name="Ink 404">
                    <a:extLst>
                      <a:ext uri="{FF2B5EF4-FFF2-40B4-BE49-F238E27FC236}">
                        <a16:creationId xmlns:a16="http://schemas.microsoft.com/office/drawing/2014/main" id="{AF49EA65-331B-88A0-202A-FC8022CD4DF8}"/>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406" name="Ink 405">
                    <a:extLst>
                      <a:ext uri="{FF2B5EF4-FFF2-40B4-BE49-F238E27FC236}">
                        <a16:creationId xmlns:a16="http://schemas.microsoft.com/office/drawing/2014/main" id="{15914EE6-A6A8-3F96-CF96-8009D01E790B}"/>
                      </a:ext>
                    </a:extLst>
                  </p14:cNvPr>
                  <p14:cNvContentPartPr/>
                  <p14:nvPr/>
                </p14:nvContentPartPr>
                <p14:xfrm>
                  <a:off x="8427215" y="4720030"/>
                  <a:ext cx="106200" cy="121320"/>
                </p14:xfrm>
              </p:contentPart>
            </mc:Choice>
            <mc:Fallback xmlns="">
              <p:pic>
                <p:nvPicPr>
                  <p:cNvPr id="406" name="Ink 405">
                    <a:extLst>
                      <a:ext uri="{FF2B5EF4-FFF2-40B4-BE49-F238E27FC236}">
                        <a16:creationId xmlns:a16="http://schemas.microsoft.com/office/drawing/2014/main" id="{15914EE6-A6A8-3F96-CF96-8009D01E790B}"/>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407" name="Ink 406">
                    <a:extLst>
                      <a:ext uri="{FF2B5EF4-FFF2-40B4-BE49-F238E27FC236}">
                        <a16:creationId xmlns:a16="http://schemas.microsoft.com/office/drawing/2014/main" id="{77B30046-E093-35D4-D8A8-FEC7A4F0705B}"/>
                      </a:ext>
                    </a:extLst>
                  </p14:cNvPr>
                  <p14:cNvContentPartPr/>
                  <p14:nvPr/>
                </p14:nvContentPartPr>
                <p14:xfrm>
                  <a:off x="8537375" y="4721110"/>
                  <a:ext cx="84240" cy="108000"/>
                </p14:xfrm>
              </p:contentPart>
            </mc:Choice>
            <mc:Fallback xmlns="">
              <p:pic>
                <p:nvPicPr>
                  <p:cNvPr id="407" name="Ink 406">
                    <a:extLst>
                      <a:ext uri="{FF2B5EF4-FFF2-40B4-BE49-F238E27FC236}">
                        <a16:creationId xmlns:a16="http://schemas.microsoft.com/office/drawing/2014/main" id="{77B30046-E093-35D4-D8A8-FEC7A4F0705B}"/>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408" name="Ink 407">
                    <a:extLst>
                      <a:ext uri="{FF2B5EF4-FFF2-40B4-BE49-F238E27FC236}">
                        <a16:creationId xmlns:a16="http://schemas.microsoft.com/office/drawing/2014/main" id="{9198AC61-02E4-15B3-95E7-3B96B4F62098}"/>
                      </a:ext>
                    </a:extLst>
                  </p14:cNvPr>
                  <p14:cNvContentPartPr/>
                  <p14:nvPr/>
                </p14:nvContentPartPr>
                <p14:xfrm>
                  <a:off x="8632415" y="4705630"/>
                  <a:ext cx="87480" cy="105840"/>
                </p14:xfrm>
              </p:contentPart>
            </mc:Choice>
            <mc:Fallback xmlns="">
              <p:pic>
                <p:nvPicPr>
                  <p:cNvPr id="408" name="Ink 407">
                    <a:extLst>
                      <a:ext uri="{FF2B5EF4-FFF2-40B4-BE49-F238E27FC236}">
                        <a16:creationId xmlns:a16="http://schemas.microsoft.com/office/drawing/2014/main" id="{9198AC61-02E4-15B3-95E7-3B96B4F62098}"/>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409" name="Ink 408">
                    <a:extLst>
                      <a:ext uri="{FF2B5EF4-FFF2-40B4-BE49-F238E27FC236}">
                        <a16:creationId xmlns:a16="http://schemas.microsoft.com/office/drawing/2014/main" id="{C526F230-0049-DC1E-B173-D1E2B49101C8}"/>
                      </a:ext>
                    </a:extLst>
                  </p14:cNvPr>
                  <p14:cNvContentPartPr/>
                  <p14:nvPr/>
                </p14:nvContentPartPr>
                <p14:xfrm>
                  <a:off x="8706935" y="4736230"/>
                  <a:ext cx="59760" cy="74520"/>
                </p14:xfrm>
              </p:contentPart>
            </mc:Choice>
            <mc:Fallback xmlns="">
              <p:pic>
                <p:nvPicPr>
                  <p:cNvPr id="409" name="Ink 408">
                    <a:extLst>
                      <a:ext uri="{FF2B5EF4-FFF2-40B4-BE49-F238E27FC236}">
                        <a16:creationId xmlns:a16="http://schemas.microsoft.com/office/drawing/2014/main" id="{C526F230-0049-DC1E-B173-D1E2B49101C8}"/>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410" name="Ink 409">
                    <a:extLst>
                      <a:ext uri="{FF2B5EF4-FFF2-40B4-BE49-F238E27FC236}">
                        <a16:creationId xmlns:a16="http://schemas.microsoft.com/office/drawing/2014/main" id="{B1B71710-EDF6-EC4D-B4BD-5D9FD4D08337}"/>
                      </a:ext>
                    </a:extLst>
                  </p14:cNvPr>
                  <p14:cNvContentPartPr/>
                  <p14:nvPr/>
                </p14:nvContentPartPr>
                <p14:xfrm>
                  <a:off x="8772095" y="4726510"/>
                  <a:ext cx="72360" cy="103680"/>
                </p14:xfrm>
              </p:contentPart>
            </mc:Choice>
            <mc:Fallback xmlns="">
              <p:pic>
                <p:nvPicPr>
                  <p:cNvPr id="410" name="Ink 409">
                    <a:extLst>
                      <a:ext uri="{FF2B5EF4-FFF2-40B4-BE49-F238E27FC236}">
                        <a16:creationId xmlns:a16="http://schemas.microsoft.com/office/drawing/2014/main" id="{B1B71710-EDF6-EC4D-B4BD-5D9FD4D08337}"/>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411" name="Ink 410">
                    <a:extLst>
                      <a:ext uri="{FF2B5EF4-FFF2-40B4-BE49-F238E27FC236}">
                        <a16:creationId xmlns:a16="http://schemas.microsoft.com/office/drawing/2014/main" id="{7C5B322C-44C1-3C56-5D9A-A8741BAD18F0}"/>
                      </a:ext>
                    </a:extLst>
                  </p14:cNvPr>
                  <p14:cNvContentPartPr/>
                  <p14:nvPr/>
                </p14:nvContentPartPr>
                <p14:xfrm>
                  <a:off x="8842655" y="4732630"/>
                  <a:ext cx="66960" cy="75600"/>
                </p14:xfrm>
              </p:contentPart>
            </mc:Choice>
            <mc:Fallback xmlns="">
              <p:pic>
                <p:nvPicPr>
                  <p:cNvPr id="411" name="Ink 410">
                    <a:extLst>
                      <a:ext uri="{FF2B5EF4-FFF2-40B4-BE49-F238E27FC236}">
                        <a16:creationId xmlns:a16="http://schemas.microsoft.com/office/drawing/2014/main" id="{7C5B322C-44C1-3C56-5D9A-A8741BAD18F0}"/>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412" name="Ink 411">
                    <a:extLst>
                      <a:ext uri="{FF2B5EF4-FFF2-40B4-BE49-F238E27FC236}">
                        <a16:creationId xmlns:a16="http://schemas.microsoft.com/office/drawing/2014/main" id="{A5B86EAF-F72E-A637-1B28-2EC746FBA92D}"/>
                      </a:ext>
                    </a:extLst>
                  </p14:cNvPr>
                  <p14:cNvContentPartPr/>
                  <p14:nvPr/>
                </p14:nvContentPartPr>
                <p14:xfrm>
                  <a:off x="8901695" y="4735150"/>
                  <a:ext cx="68760" cy="77400"/>
                </p14:xfrm>
              </p:contentPart>
            </mc:Choice>
            <mc:Fallback xmlns="">
              <p:pic>
                <p:nvPicPr>
                  <p:cNvPr id="412" name="Ink 411">
                    <a:extLst>
                      <a:ext uri="{FF2B5EF4-FFF2-40B4-BE49-F238E27FC236}">
                        <a16:creationId xmlns:a16="http://schemas.microsoft.com/office/drawing/2014/main" id="{A5B86EAF-F72E-A637-1B28-2EC746FBA92D}"/>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413" name="Ink 412">
                    <a:extLst>
                      <a:ext uri="{FF2B5EF4-FFF2-40B4-BE49-F238E27FC236}">
                        <a16:creationId xmlns:a16="http://schemas.microsoft.com/office/drawing/2014/main" id="{258BFC14-0E57-32BC-78F0-48096FF68C7F}"/>
                      </a:ext>
                    </a:extLst>
                  </p14:cNvPr>
                  <p14:cNvContentPartPr/>
                  <p14:nvPr/>
                </p14:nvContentPartPr>
                <p14:xfrm>
                  <a:off x="8956415" y="4800670"/>
                  <a:ext cx="26640" cy="30240"/>
                </p14:xfrm>
              </p:contentPart>
            </mc:Choice>
            <mc:Fallback xmlns="">
              <p:pic>
                <p:nvPicPr>
                  <p:cNvPr id="413" name="Ink 412">
                    <a:extLst>
                      <a:ext uri="{FF2B5EF4-FFF2-40B4-BE49-F238E27FC236}">
                        <a16:creationId xmlns:a16="http://schemas.microsoft.com/office/drawing/2014/main" id="{258BFC14-0E57-32BC-78F0-48096FF68C7F}"/>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414" name="Ink 413">
                    <a:extLst>
                      <a:ext uri="{FF2B5EF4-FFF2-40B4-BE49-F238E27FC236}">
                        <a16:creationId xmlns:a16="http://schemas.microsoft.com/office/drawing/2014/main" id="{CE162B99-A2FD-B265-23A5-A4D77A594383}"/>
                      </a:ext>
                    </a:extLst>
                  </p14:cNvPr>
                  <p14:cNvContentPartPr/>
                  <p14:nvPr/>
                </p14:nvContentPartPr>
                <p14:xfrm>
                  <a:off x="8234975" y="4750270"/>
                  <a:ext cx="41040" cy="39600"/>
                </p14:xfrm>
              </p:contentPart>
            </mc:Choice>
            <mc:Fallback xmlns="">
              <p:pic>
                <p:nvPicPr>
                  <p:cNvPr id="414" name="Ink 413">
                    <a:extLst>
                      <a:ext uri="{FF2B5EF4-FFF2-40B4-BE49-F238E27FC236}">
                        <a16:creationId xmlns:a16="http://schemas.microsoft.com/office/drawing/2014/main" id="{CE162B99-A2FD-B265-23A5-A4D77A594383}"/>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415" name="Ink 414">
                    <a:extLst>
                      <a:ext uri="{FF2B5EF4-FFF2-40B4-BE49-F238E27FC236}">
                        <a16:creationId xmlns:a16="http://schemas.microsoft.com/office/drawing/2014/main" id="{6A19BB39-DE42-970E-8334-596417A9CAD1}"/>
                      </a:ext>
                    </a:extLst>
                  </p14:cNvPr>
                  <p14:cNvContentPartPr/>
                  <p14:nvPr/>
                </p14:nvContentPartPr>
                <p14:xfrm>
                  <a:off x="8304815" y="4820110"/>
                  <a:ext cx="23760" cy="15480"/>
                </p14:xfrm>
              </p:contentPart>
            </mc:Choice>
            <mc:Fallback xmlns="">
              <p:pic>
                <p:nvPicPr>
                  <p:cNvPr id="415" name="Ink 414">
                    <a:extLst>
                      <a:ext uri="{FF2B5EF4-FFF2-40B4-BE49-F238E27FC236}">
                        <a16:creationId xmlns:a16="http://schemas.microsoft.com/office/drawing/2014/main" id="{6A19BB39-DE42-970E-8334-596417A9CAD1}"/>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416" name="Group 415">
            <a:extLst>
              <a:ext uri="{FF2B5EF4-FFF2-40B4-BE49-F238E27FC236}">
                <a16:creationId xmlns:a16="http://schemas.microsoft.com/office/drawing/2014/main" id="{DE5966C5-8C5C-0C23-46BD-912604C8630A}"/>
              </a:ext>
            </a:extLst>
          </p:cNvPr>
          <p:cNvGrpSpPr/>
          <p:nvPr/>
        </p:nvGrpSpPr>
        <p:grpSpPr>
          <a:xfrm>
            <a:off x="9639145" y="3843827"/>
            <a:ext cx="879169" cy="94892"/>
            <a:chOff x="8106587" y="4705630"/>
            <a:chExt cx="893897" cy="135720"/>
          </a:xfrm>
        </p:grpSpPr>
        <p:sp>
          <p:nvSpPr>
            <p:cNvPr id="417" name="Rectangle 416">
              <a:extLst>
                <a:ext uri="{FF2B5EF4-FFF2-40B4-BE49-F238E27FC236}">
                  <a16:creationId xmlns:a16="http://schemas.microsoft.com/office/drawing/2014/main" id="{AF439255-FB03-1820-2EA9-6B4FDF68AE5B}"/>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8" name="Group 417">
              <a:extLst>
                <a:ext uri="{FF2B5EF4-FFF2-40B4-BE49-F238E27FC236}">
                  <a16:creationId xmlns:a16="http://schemas.microsoft.com/office/drawing/2014/main" id="{1512500D-3E2D-E2C8-9B0C-FA818ED9D12A}"/>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71">
                <p14:nvContentPartPr>
                  <p14:cNvPr id="419" name="Ink 418">
                    <a:extLst>
                      <a:ext uri="{FF2B5EF4-FFF2-40B4-BE49-F238E27FC236}">
                        <a16:creationId xmlns:a16="http://schemas.microsoft.com/office/drawing/2014/main" id="{80CD773F-5424-173B-802B-C683D7E4CA71}"/>
                      </a:ext>
                    </a:extLst>
                  </p14:cNvPr>
                  <p14:cNvContentPartPr/>
                  <p14:nvPr/>
                </p14:nvContentPartPr>
                <p14:xfrm>
                  <a:off x="8116535" y="4719670"/>
                  <a:ext cx="80280" cy="61560"/>
                </p14:xfrm>
              </p:contentPart>
            </mc:Choice>
            <mc:Fallback xmlns="">
              <p:pic>
                <p:nvPicPr>
                  <p:cNvPr id="419" name="Ink 418">
                    <a:extLst>
                      <a:ext uri="{FF2B5EF4-FFF2-40B4-BE49-F238E27FC236}">
                        <a16:creationId xmlns:a16="http://schemas.microsoft.com/office/drawing/2014/main" id="{80CD773F-5424-173B-802B-C683D7E4CA71}"/>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420" name="Ink 419">
                    <a:extLst>
                      <a:ext uri="{FF2B5EF4-FFF2-40B4-BE49-F238E27FC236}">
                        <a16:creationId xmlns:a16="http://schemas.microsoft.com/office/drawing/2014/main" id="{1C2F8BCD-0177-5487-EEFC-011FFDD39FE5}"/>
                      </a:ext>
                    </a:extLst>
                  </p14:cNvPr>
                  <p14:cNvContentPartPr/>
                  <p14:nvPr/>
                </p14:nvContentPartPr>
                <p14:xfrm>
                  <a:off x="8136695" y="4718230"/>
                  <a:ext cx="114480" cy="109080"/>
                </p14:xfrm>
              </p:contentPart>
            </mc:Choice>
            <mc:Fallback xmlns="">
              <p:pic>
                <p:nvPicPr>
                  <p:cNvPr id="420" name="Ink 419">
                    <a:extLst>
                      <a:ext uri="{FF2B5EF4-FFF2-40B4-BE49-F238E27FC236}">
                        <a16:creationId xmlns:a16="http://schemas.microsoft.com/office/drawing/2014/main" id="{1C2F8BCD-0177-5487-EEFC-011FFDD39FE5}"/>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421" name="Ink 420">
                    <a:extLst>
                      <a:ext uri="{FF2B5EF4-FFF2-40B4-BE49-F238E27FC236}">
                        <a16:creationId xmlns:a16="http://schemas.microsoft.com/office/drawing/2014/main" id="{8580EE7C-C66A-719D-987D-8B09BA0FC872}"/>
                      </a:ext>
                    </a:extLst>
                  </p14:cNvPr>
                  <p14:cNvContentPartPr/>
                  <p14:nvPr/>
                </p14:nvContentPartPr>
                <p14:xfrm>
                  <a:off x="8232815" y="4722910"/>
                  <a:ext cx="111960" cy="97560"/>
                </p14:xfrm>
              </p:contentPart>
            </mc:Choice>
            <mc:Fallback xmlns="">
              <p:pic>
                <p:nvPicPr>
                  <p:cNvPr id="421" name="Ink 420">
                    <a:extLst>
                      <a:ext uri="{FF2B5EF4-FFF2-40B4-BE49-F238E27FC236}">
                        <a16:creationId xmlns:a16="http://schemas.microsoft.com/office/drawing/2014/main" id="{8580EE7C-C66A-719D-987D-8B09BA0FC872}"/>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422" name="Ink 421">
                    <a:extLst>
                      <a:ext uri="{FF2B5EF4-FFF2-40B4-BE49-F238E27FC236}">
                        <a16:creationId xmlns:a16="http://schemas.microsoft.com/office/drawing/2014/main" id="{49065079-433A-3F15-FD1D-C1BCADEA3B80}"/>
                      </a:ext>
                    </a:extLst>
                  </p14:cNvPr>
                  <p14:cNvContentPartPr/>
                  <p14:nvPr/>
                </p14:nvContentPartPr>
                <p14:xfrm>
                  <a:off x="8340815" y="4717510"/>
                  <a:ext cx="102600" cy="104400"/>
                </p14:xfrm>
              </p:contentPart>
            </mc:Choice>
            <mc:Fallback xmlns="">
              <p:pic>
                <p:nvPicPr>
                  <p:cNvPr id="422" name="Ink 421">
                    <a:extLst>
                      <a:ext uri="{FF2B5EF4-FFF2-40B4-BE49-F238E27FC236}">
                        <a16:creationId xmlns:a16="http://schemas.microsoft.com/office/drawing/2014/main" id="{49065079-433A-3F15-FD1D-C1BCADEA3B80}"/>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423" name="Ink 422">
                    <a:extLst>
                      <a:ext uri="{FF2B5EF4-FFF2-40B4-BE49-F238E27FC236}">
                        <a16:creationId xmlns:a16="http://schemas.microsoft.com/office/drawing/2014/main" id="{D8663A73-7308-24CB-1BBC-A1128DEDD643}"/>
                      </a:ext>
                    </a:extLst>
                  </p14:cNvPr>
                  <p14:cNvContentPartPr/>
                  <p14:nvPr/>
                </p14:nvContentPartPr>
                <p14:xfrm>
                  <a:off x="8427215" y="4720030"/>
                  <a:ext cx="106200" cy="121320"/>
                </p14:xfrm>
              </p:contentPart>
            </mc:Choice>
            <mc:Fallback xmlns="">
              <p:pic>
                <p:nvPicPr>
                  <p:cNvPr id="423" name="Ink 422">
                    <a:extLst>
                      <a:ext uri="{FF2B5EF4-FFF2-40B4-BE49-F238E27FC236}">
                        <a16:creationId xmlns:a16="http://schemas.microsoft.com/office/drawing/2014/main" id="{D8663A73-7308-24CB-1BBC-A1128DEDD643}"/>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424" name="Ink 423">
                    <a:extLst>
                      <a:ext uri="{FF2B5EF4-FFF2-40B4-BE49-F238E27FC236}">
                        <a16:creationId xmlns:a16="http://schemas.microsoft.com/office/drawing/2014/main" id="{A64D0126-EDBA-BECA-F4D0-9ECA4B93E307}"/>
                      </a:ext>
                    </a:extLst>
                  </p14:cNvPr>
                  <p14:cNvContentPartPr/>
                  <p14:nvPr/>
                </p14:nvContentPartPr>
                <p14:xfrm>
                  <a:off x="8537375" y="4721110"/>
                  <a:ext cx="84240" cy="108000"/>
                </p14:xfrm>
              </p:contentPart>
            </mc:Choice>
            <mc:Fallback xmlns="">
              <p:pic>
                <p:nvPicPr>
                  <p:cNvPr id="424" name="Ink 423">
                    <a:extLst>
                      <a:ext uri="{FF2B5EF4-FFF2-40B4-BE49-F238E27FC236}">
                        <a16:creationId xmlns:a16="http://schemas.microsoft.com/office/drawing/2014/main" id="{A64D0126-EDBA-BECA-F4D0-9ECA4B93E307}"/>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425" name="Ink 424">
                    <a:extLst>
                      <a:ext uri="{FF2B5EF4-FFF2-40B4-BE49-F238E27FC236}">
                        <a16:creationId xmlns:a16="http://schemas.microsoft.com/office/drawing/2014/main" id="{B374289D-C987-71C0-5F85-659AE8D5AD2A}"/>
                      </a:ext>
                    </a:extLst>
                  </p14:cNvPr>
                  <p14:cNvContentPartPr/>
                  <p14:nvPr/>
                </p14:nvContentPartPr>
                <p14:xfrm>
                  <a:off x="8632415" y="4705630"/>
                  <a:ext cx="87480" cy="105840"/>
                </p14:xfrm>
              </p:contentPart>
            </mc:Choice>
            <mc:Fallback xmlns="">
              <p:pic>
                <p:nvPicPr>
                  <p:cNvPr id="425" name="Ink 424">
                    <a:extLst>
                      <a:ext uri="{FF2B5EF4-FFF2-40B4-BE49-F238E27FC236}">
                        <a16:creationId xmlns:a16="http://schemas.microsoft.com/office/drawing/2014/main" id="{B374289D-C987-71C0-5F85-659AE8D5AD2A}"/>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426" name="Ink 425">
                    <a:extLst>
                      <a:ext uri="{FF2B5EF4-FFF2-40B4-BE49-F238E27FC236}">
                        <a16:creationId xmlns:a16="http://schemas.microsoft.com/office/drawing/2014/main" id="{C2DBF546-800D-2094-2BE8-CDFB048197D8}"/>
                      </a:ext>
                    </a:extLst>
                  </p14:cNvPr>
                  <p14:cNvContentPartPr/>
                  <p14:nvPr/>
                </p14:nvContentPartPr>
                <p14:xfrm>
                  <a:off x="8706935" y="4736230"/>
                  <a:ext cx="59760" cy="74520"/>
                </p14:xfrm>
              </p:contentPart>
            </mc:Choice>
            <mc:Fallback xmlns="">
              <p:pic>
                <p:nvPicPr>
                  <p:cNvPr id="426" name="Ink 425">
                    <a:extLst>
                      <a:ext uri="{FF2B5EF4-FFF2-40B4-BE49-F238E27FC236}">
                        <a16:creationId xmlns:a16="http://schemas.microsoft.com/office/drawing/2014/main" id="{C2DBF546-800D-2094-2BE8-CDFB048197D8}"/>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427" name="Ink 426">
                    <a:extLst>
                      <a:ext uri="{FF2B5EF4-FFF2-40B4-BE49-F238E27FC236}">
                        <a16:creationId xmlns:a16="http://schemas.microsoft.com/office/drawing/2014/main" id="{C2FA20B6-B24A-6400-7964-85DEE4030472}"/>
                      </a:ext>
                    </a:extLst>
                  </p14:cNvPr>
                  <p14:cNvContentPartPr/>
                  <p14:nvPr/>
                </p14:nvContentPartPr>
                <p14:xfrm>
                  <a:off x="8772095" y="4726510"/>
                  <a:ext cx="72360" cy="103680"/>
                </p14:xfrm>
              </p:contentPart>
            </mc:Choice>
            <mc:Fallback xmlns="">
              <p:pic>
                <p:nvPicPr>
                  <p:cNvPr id="427" name="Ink 426">
                    <a:extLst>
                      <a:ext uri="{FF2B5EF4-FFF2-40B4-BE49-F238E27FC236}">
                        <a16:creationId xmlns:a16="http://schemas.microsoft.com/office/drawing/2014/main" id="{C2FA20B6-B24A-6400-7964-85DEE4030472}"/>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428" name="Ink 427">
                    <a:extLst>
                      <a:ext uri="{FF2B5EF4-FFF2-40B4-BE49-F238E27FC236}">
                        <a16:creationId xmlns:a16="http://schemas.microsoft.com/office/drawing/2014/main" id="{A8E7F1E4-F597-4B39-648F-898CDC6ACF06}"/>
                      </a:ext>
                    </a:extLst>
                  </p14:cNvPr>
                  <p14:cNvContentPartPr/>
                  <p14:nvPr/>
                </p14:nvContentPartPr>
                <p14:xfrm>
                  <a:off x="8842655" y="4732630"/>
                  <a:ext cx="66960" cy="75600"/>
                </p14:xfrm>
              </p:contentPart>
            </mc:Choice>
            <mc:Fallback xmlns="">
              <p:pic>
                <p:nvPicPr>
                  <p:cNvPr id="428" name="Ink 427">
                    <a:extLst>
                      <a:ext uri="{FF2B5EF4-FFF2-40B4-BE49-F238E27FC236}">
                        <a16:creationId xmlns:a16="http://schemas.microsoft.com/office/drawing/2014/main" id="{A8E7F1E4-F597-4B39-648F-898CDC6ACF06}"/>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429" name="Ink 428">
                    <a:extLst>
                      <a:ext uri="{FF2B5EF4-FFF2-40B4-BE49-F238E27FC236}">
                        <a16:creationId xmlns:a16="http://schemas.microsoft.com/office/drawing/2014/main" id="{D5B0CABB-A10C-AE30-80D3-2D280C308F7B}"/>
                      </a:ext>
                    </a:extLst>
                  </p14:cNvPr>
                  <p14:cNvContentPartPr/>
                  <p14:nvPr/>
                </p14:nvContentPartPr>
                <p14:xfrm>
                  <a:off x="8901695" y="4735150"/>
                  <a:ext cx="68760" cy="77400"/>
                </p14:xfrm>
              </p:contentPart>
            </mc:Choice>
            <mc:Fallback xmlns="">
              <p:pic>
                <p:nvPicPr>
                  <p:cNvPr id="429" name="Ink 428">
                    <a:extLst>
                      <a:ext uri="{FF2B5EF4-FFF2-40B4-BE49-F238E27FC236}">
                        <a16:creationId xmlns:a16="http://schemas.microsoft.com/office/drawing/2014/main" id="{D5B0CABB-A10C-AE30-80D3-2D280C308F7B}"/>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430" name="Ink 429">
                    <a:extLst>
                      <a:ext uri="{FF2B5EF4-FFF2-40B4-BE49-F238E27FC236}">
                        <a16:creationId xmlns:a16="http://schemas.microsoft.com/office/drawing/2014/main" id="{8961BEB6-6C1C-874F-F978-F9F718B32C24}"/>
                      </a:ext>
                    </a:extLst>
                  </p14:cNvPr>
                  <p14:cNvContentPartPr/>
                  <p14:nvPr/>
                </p14:nvContentPartPr>
                <p14:xfrm>
                  <a:off x="8956415" y="4800670"/>
                  <a:ext cx="26640" cy="30240"/>
                </p14:xfrm>
              </p:contentPart>
            </mc:Choice>
            <mc:Fallback xmlns="">
              <p:pic>
                <p:nvPicPr>
                  <p:cNvPr id="430" name="Ink 429">
                    <a:extLst>
                      <a:ext uri="{FF2B5EF4-FFF2-40B4-BE49-F238E27FC236}">
                        <a16:creationId xmlns:a16="http://schemas.microsoft.com/office/drawing/2014/main" id="{8961BEB6-6C1C-874F-F978-F9F718B32C24}"/>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431" name="Ink 430">
                    <a:extLst>
                      <a:ext uri="{FF2B5EF4-FFF2-40B4-BE49-F238E27FC236}">
                        <a16:creationId xmlns:a16="http://schemas.microsoft.com/office/drawing/2014/main" id="{F2DB7D21-2476-1C92-2A44-BF4E8C77662A}"/>
                      </a:ext>
                    </a:extLst>
                  </p14:cNvPr>
                  <p14:cNvContentPartPr/>
                  <p14:nvPr/>
                </p14:nvContentPartPr>
                <p14:xfrm>
                  <a:off x="8234975" y="4750270"/>
                  <a:ext cx="41040" cy="39600"/>
                </p14:xfrm>
              </p:contentPart>
            </mc:Choice>
            <mc:Fallback xmlns="">
              <p:pic>
                <p:nvPicPr>
                  <p:cNvPr id="431" name="Ink 430">
                    <a:extLst>
                      <a:ext uri="{FF2B5EF4-FFF2-40B4-BE49-F238E27FC236}">
                        <a16:creationId xmlns:a16="http://schemas.microsoft.com/office/drawing/2014/main" id="{F2DB7D21-2476-1C92-2A44-BF4E8C77662A}"/>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432" name="Ink 431">
                    <a:extLst>
                      <a:ext uri="{FF2B5EF4-FFF2-40B4-BE49-F238E27FC236}">
                        <a16:creationId xmlns:a16="http://schemas.microsoft.com/office/drawing/2014/main" id="{8F225597-DF3B-B964-7507-649A6E75268E}"/>
                      </a:ext>
                    </a:extLst>
                  </p14:cNvPr>
                  <p14:cNvContentPartPr/>
                  <p14:nvPr/>
                </p14:nvContentPartPr>
                <p14:xfrm>
                  <a:off x="8304815" y="4820110"/>
                  <a:ext cx="23760" cy="15480"/>
                </p14:xfrm>
              </p:contentPart>
            </mc:Choice>
            <mc:Fallback xmlns="">
              <p:pic>
                <p:nvPicPr>
                  <p:cNvPr id="432" name="Ink 431">
                    <a:extLst>
                      <a:ext uri="{FF2B5EF4-FFF2-40B4-BE49-F238E27FC236}">
                        <a16:creationId xmlns:a16="http://schemas.microsoft.com/office/drawing/2014/main" id="{8F225597-DF3B-B964-7507-649A6E75268E}"/>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433" name="Group 432">
            <a:extLst>
              <a:ext uri="{FF2B5EF4-FFF2-40B4-BE49-F238E27FC236}">
                <a16:creationId xmlns:a16="http://schemas.microsoft.com/office/drawing/2014/main" id="{B1228A1B-4319-1414-AFFC-9A0A8F74D635}"/>
              </a:ext>
            </a:extLst>
          </p:cNvPr>
          <p:cNvGrpSpPr/>
          <p:nvPr/>
        </p:nvGrpSpPr>
        <p:grpSpPr>
          <a:xfrm>
            <a:off x="9649895" y="3698292"/>
            <a:ext cx="879169" cy="94892"/>
            <a:chOff x="8106587" y="4705630"/>
            <a:chExt cx="893897" cy="135720"/>
          </a:xfrm>
        </p:grpSpPr>
        <p:sp>
          <p:nvSpPr>
            <p:cNvPr id="434" name="Rectangle 433">
              <a:extLst>
                <a:ext uri="{FF2B5EF4-FFF2-40B4-BE49-F238E27FC236}">
                  <a16:creationId xmlns:a16="http://schemas.microsoft.com/office/drawing/2014/main" id="{61944BFA-5F67-1663-B2ED-19551CD0C73F}"/>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5" name="Group 434">
              <a:extLst>
                <a:ext uri="{FF2B5EF4-FFF2-40B4-BE49-F238E27FC236}">
                  <a16:creationId xmlns:a16="http://schemas.microsoft.com/office/drawing/2014/main" id="{881D8A58-7793-A23A-986C-DD4D64D4B48B}"/>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85">
                <p14:nvContentPartPr>
                  <p14:cNvPr id="436" name="Ink 435">
                    <a:extLst>
                      <a:ext uri="{FF2B5EF4-FFF2-40B4-BE49-F238E27FC236}">
                        <a16:creationId xmlns:a16="http://schemas.microsoft.com/office/drawing/2014/main" id="{D1DF048A-3423-17D7-CEB6-9FAF36DAEC3E}"/>
                      </a:ext>
                    </a:extLst>
                  </p14:cNvPr>
                  <p14:cNvContentPartPr/>
                  <p14:nvPr/>
                </p14:nvContentPartPr>
                <p14:xfrm>
                  <a:off x="8116535" y="4719670"/>
                  <a:ext cx="80280" cy="61560"/>
                </p14:xfrm>
              </p:contentPart>
            </mc:Choice>
            <mc:Fallback xmlns="">
              <p:pic>
                <p:nvPicPr>
                  <p:cNvPr id="436" name="Ink 435">
                    <a:extLst>
                      <a:ext uri="{FF2B5EF4-FFF2-40B4-BE49-F238E27FC236}">
                        <a16:creationId xmlns:a16="http://schemas.microsoft.com/office/drawing/2014/main" id="{D1DF048A-3423-17D7-CEB6-9FAF36DAEC3E}"/>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437" name="Ink 436">
                    <a:extLst>
                      <a:ext uri="{FF2B5EF4-FFF2-40B4-BE49-F238E27FC236}">
                        <a16:creationId xmlns:a16="http://schemas.microsoft.com/office/drawing/2014/main" id="{4963A216-42C0-ED98-7B4F-FD0BC88454EB}"/>
                      </a:ext>
                    </a:extLst>
                  </p14:cNvPr>
                  <p14:cNvContentPartPr/>
                  <p14:nvPr/>
                </p14:nvContentPartPr>
                <p14:xfrm>
                  <a:off x="8136695" y="4718230"/>
                  <a:ext cx="114480" cy="109080"/>
                </p14:xfrm>
              </p:contentPart>
            </mc:Choice>
            <mc:Fallback xmlns="">
              <p:pic>
                <p:nvPicPr>
                  <p:cNvPr id="437" name="Ink 436">
                    <a:extLst>
                      <a:ext uri="{FF2B5EF4-FFF2-40B4-BE49-F238E27FC236}">
                        <a16:creationId xmlns:a16="http://schemas.microsoft.com/office/drawing/2014/main" id="{4963A216-42C0-ED98-7B4F-FD0BC88454EB}"/>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438" name="Ink 437">
                    <a:extLst>
                      <a:ext uri="{FF2B5EF4-FFF2-40B4-BE49-F238E27FC236}">
                        <a16:creationId xmlns:a16="http://schemas.microsoft.com/office/drawing/2014/main" id="{1968A46B-8455-2DF0-F927-4FD52A2EA841}"/>
                      </a:ext>
                    </a:extLst>
                  </p14:cNvPr>
                  <p14:cNvContentPartPr/>
                  <p14:nvPr/>
                </p14:nvContentPartPr>
                <p14:xfrm>
                  <a:off x="8232815" y="4722910"/>
                  <a:ext cx="111960" cy="97560"/>
                </p14:xfrm>
              </p:contentPart>
            </mc:Choice>
            <mc:Fallback xmlns="">
              <p:pic>
                <p:nvPicPr>
                  <p:cNvPr id="438" name="Ink 437">
                    <a:extLst>
                      <a:ext uri="{FF2B5EF4-FFF2-40B4-BE49-F238E27FC236}">
                        <a16:creationId xmlns:a16="http://schemas.microsoft.com/office/drawing/2014/main" id="{1968A46B-8455-2DF0-F927-4FD52A2EA841}"/>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439" name="Ink 438">
                    <a:extLst>
                      <a:ext uri="{FF2B5EF4-FFF2-40B4-BE49-F238E27FC236}">
                        <a16:creationId xmlns:a16="http://schemas.microsoft.com/office/drawing/2014/main" id="{FE3225A1-F27C-84EF-804C-73EAE85A37A6}"/>
                      </a:ext>
                    </a:extLst>
                  </p14:cNvPr>
                  <p14:cNvContentPartPr/>
                  <p14:nvPr/>
                </p14:nvContentPartPr>
                <p14:xfrm>
                  <a:off x="8340815" y="4717510"/>
                  <a:ext cx="102600" cy="104400"/>
                </p14:xfrm>
              </p:contentPart>
            </mc:Choice>
            <mc:Fallback xmlns="">
              <p:pic>
                <p:nvPicPr>
                  <p:cNvPr id="439" name="Ink 438">
                    <a:extLst>
                      <a:ext uri="{FF2B5EF4-FFF2-40B4-BE49-F238E27FC236}">
                        <a16:creationId xmlns:a16="http://schemas.microsoft.com/office/drawing/2014/main" id="{FE3225A1-F27C-84EF-804C-73EAE85A37A6}"/>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440" name="Ink 439">
                    <a:extLst>
                      <a:ext uri="{FF2B5EF4-FFF2-40B4-BE49-F238E27FC236}">
                        <a16:creationId xmlns:a16="http://schemas.microsoft.com/office/drawing/2014/main" id="{68B75760-3513-FC53-4510-E8BE343B508B}"/>
                      </a:ext>
                    </a:extLst>
                  </p14:cNvPr>
                  <p14:cNvContentPartPr/>
                  <p14:nvPr/>
                </p14:nvContentPartPr>
                <p14:xfrm>
                  <a:off x="8427215" y="4720030"/>
                  <a:ext cx="106200" cy="121320"/>
                </p14:xfrm>
              </p:contentPart>
            </mc:Choice>
            <mc:Fallback xmlns="">
              <p:pic>
                <p:nvPicPr>
                  <p:cNvPr id="440" name="Ink 439">
                    <a:extLst>
                      <a:ext uri="{FF2B5EF4-FFF2-40B4-BE49-F238E27FC236}">
                        <a16:creationId xmlns:a16="http://schemas.microsoft.com/office/drawing/2014/main" id="{68B75760-3513-FC53-4510-E8BE343B508B}"/>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441" name="Ink 440">
                    <a:extLst>
                      <a:ext uri="{FF2B5EF4-FFF2-40B4-BE49-F238E27FC236}">
                        <a16:creationId xmlns:a16="http://schemas.microsoft.com/office/drawing/2014/main" id="{173FCF1D-63F9-8B42-0C58-C9043E2FD371}"/>
                      </a:ext>
                    </a:extLst>
                  </p14:cNvPr>
                  <p14:cNvContentPartPr/>
                  <p14:nvPr/>
                </p14:nvContentPartPr>
                <p14:xfrm>
                  <a:off x="8537375" y="4721110"/>
                  <a:ext cx="84240" cy="108000"/>
                </p14:xfrm>
              </p:contentPart>
            </mc:Choice>
            <mc:Fallback xmlns="">
              <p:pic>
                <p:nvPicPr>
                  <p:cNvPr id="441" name="Ink 440">
                    <a:extLst>
                      <a:ext uri="{FF2B5EF4-FFF2-40B4-BE49-F238E27FC236}">
                        <a16:creationId xmlns:a16="http://schemas.microsoft.com/office/drawing/2014/main" id="{173FCF1D-63F9-8B42-0C58-C9043E2FD371}"/>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442" name="Ink 441">
                    <a:extLst>
                      <a:ext uri="{FF2B5EF4-FFF2-40B4-BE49-F238E27FC236}">
                        <a16:creationId xmlns:a16="http://schemas.microsoft.com/office/drawing/2014/main" id="{4EE17F53-38D5-EF5D-8428-EB51CCB993A7}"/>
                      </a:ext>
                    </a:extLst>
                  </p14:cNvPr>
                  <p14:cNvContentPartPr/>
                  <p14:nvPr/>
                </p14:nvContentPartPr>
                <p14:xfrm>
                  <a:off x="8632415" y="4705630"/>
                  <a:ext cx="87480" cy="105840"/>
                </p14:xfrm>
              </p:contentPart>
            </mc:Choice>
            <mc:Fallback xmlns="">
              <p:pic>
                <p:nvPicPr>
                  <p:cNvPr id="442" name="Ink 441">
                    <a:extLst>
                      <a:ext uri="{FF2B5EF4-FFF2-40B4-BE49-F238E27FC236}">
                        <a16:creationId xmlns:a16="http://schemas.microsoft.com/office/drawing/2014/main" id="{4EE17F53-38D5-EF5D-8428-EB51CCB993A7}"/>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443" name="Ink 442">
                    <a:extLst>
                      <a:ext uri="{FF2B5EF4-FFF2-40B4-BE49-F238E27FC236}">
                        <a16:creationId xmlns:a16="http://schemas.microsoft.com/office/drawing/2014/main" id="{97CEFA98-4113-21C9-4D07-0D5536B7B803}"/>
                      </a:ext>
                    </a:extLst>
                  </p14:cNvPr>
                  <p14:cNvContentPartPr/>
                  <p14:nvPr/>
                </p14:nvContentPartPr>
                <p14:xfrm>
                  <a:off x="8706935" y="4736230"/>
                  <a:ext cx="59760" cy="74520"/>
                </p14:xfrm>
              </p:contentPart>
            </mc:Choice>
            <mc:Fallback xmlns="">
              <p:pic>
                <p:nvPicPr>
                  <p:cNvPr id="443" name="Ink 442">
                    <a:extLst>
                      <a:ext uri="{FF2B5EF4-FFF2-40B4-BE49-F238E27FC236}">
                        <a16:creationId xmlns:a16="http://schemas.microsoft.com/office/drawing/2014/main" id="{97CEFA98-4113-21C9-4D07-0D5536B7B803}"/>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444" name="Ink 443">
                    <a:extLst>
                      <a:ext uri="{FF2B5EF4-FFF2-40B4-BE49-F238E27FC236}">
                        <a16:creationId xmlns:a16="http://schemas.microsoft.com/office/drawing/2014/main" id="{506A4B25-ACD7-E265-BF6C-415A7FA55892}"/>
                      </a:ext>
                    </a:extLst>
                  </p14:cNvPr>
                  <p14:cNvContentPartPr/>
                  <p14:nvPr/>
                </p14:nvContentPartPr>
                <p14:xfrm>
                  <a:off x="8772095" y="4726510"/>
                  <a:ext cx="72360" cy="103680"/>
                </p14:xfrm>
              </p:contentPart>
            </mc:Choice>
            <mc:Fallback xmlns="">
              <p:pic>
                <p:nvPicPr>
                  <p:cNvPr id="444" name="Ink 443">
                    <a:extLst>
                      <a:ext uri="{FF2B5EF4-FFF2-40B4-BE49-F238E27FC236}">
                        <a16:creationId xmlns:a16="http://schemas.microsoft.com/office/drawing/2014/main" id="{506A4B25-ACD7-E265-BF6C-415A7FA55892}"/>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445" name="Ink 444">
                    <a:extLst>
                      <a:ext uri="{FF2B5EF4-FFF2-40B4-BE49-F238E27FC236}">
                        <a16:creationId xmlns:a16="http://schemas.microsoft.com/office/drawing/2014/main" id="{FBC56057-CF4C-60C3-27DF-959DBFB99194}"/>
                      </a:ext>
                    </a:extLst>
                  </p14:cNvPr>
                  <p14:cNvContentPartPr/>
                  <p14:nvPr/>
                </p14:nvContentPartPr>
                <p14:xfrm>
                  <a:off x="8842655" y="4732630"/>
                  <a:ext cx="66960" cy="75600"/>
                </p14:xfrm>
              </p:contentPart>
            </mc:Choice>
            <mc:Fallback xmlns="">
              <p:pic>
                <p:nvPicPr>
                  <p:cNvPr id="445" name="Ink 444">
                    <a:extLst>
                      <a:ext uri="{FF2B5EF4-FFF2-40B4-BE49-F238E27FC236}">
                        <a16:creationId xmlns:a16="http://schemas.microsoft.com/office/drawing/2014/main" id="{FBC56057-CF4C-60C3-27DF-959DBFB99194}"/>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446" name="Ink 445">
                    <a:extLst>
                      <a:ext uri="{FF2B5EF4-FFF2-40B4-BE49-F238E27FC236}">
                        <a16:creationId xmlns:a16="http://schemas.microsoft.com/office/drawing/2014/main" id="{BFF975AB-79CA-5B5C-A9D5-106F9A016B0F}"/>
                      </a:ext>
                    </a:extLst>
                  </p14:cNvPr>
                  <p14:cNvContentPartPr/>
                  <p14:nvPr/>
                </p14:nvContentPartPr>
                <p14:xfrm>
                  <a:off x="8901695" y="4735150"/>
                  <a:ext cx="68760" cy="77400"/>
                </p14:xfrm>
              </p:contentPart>
            </mc:Choice>
            <mc:Fallback xmlns="">
              <p:pic>
                <p:nvPicPr>
                  <p:cNvPr id="446" name="Ink 445">
                    <a:extLst>
                      <a:ext uri="{FF2B5EF4-FFF2-40B4-BE49-F238E27FC236}">
                        <a16:creationId xmlns:a16="http://schemas.microsoft.com/office/drawing/2014/main" id="{BFF975AB-79CA-5B5C-A9D5-106F9A016B0F}"/>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447" name="Ink 446">
                    <a:extLst>
                      <a:ext uri="{FF2B5EF4-FFF2-40B4-BE49-F238E27FC236}">
                        <a16:creationId xmlns:a16="http://schemas.microsoft.com/office/drawing/2014/main" id="{57A17B6C-793E-908A-35E5-089082917A98}"/>
                      </a:ext>
                    </a:extLst>
                  </p14:cNvPr>
                  <p14:cNvContentPartPr/>
                  <p14:nvPr/>
                </p14:nvContentPartPr>
                <p14:xfrm>
                  <a:off x="8956415" y="4800670"/>
                  <a:ext cx="26640" cy="30240"/>
                </p14:xfrm>
              </p:contentPart>
            </mc:Choice>
            <mc:Fallback xmlns="">
              <p:pic>
                <p:nvPicPr>
                  <p:cNvPr id="447" name="Ink 446">
                    <a:extLst>
                      <a:ext uri="{FF2B5EF4-FFF2-40B4-BE49-F238E27FC236}">
                        <a16:creationId xmlns:a16="http://schemas.microsoft.com/office/drawing/2014/main" id="{57A17B6C-793E-908A-35E5-089082917A98}"/>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448" name="Ink 447">
                    <a:extLst>
                      <a:ext uri="{FF2B5EF4-FFF2-40B4-BE49-F238E27FC236}">
                        <a16:creationId xmlns:a16="http://schemas.microsoft.com/office/drawing/2014/main" id="{C300064F-3966-B962-FC4C-2D6AE601ECA8}"/>
                      </a:ext>
                    </a:extLst>
                  </p14:cNvPr>
                  <p14:cNvContentPartPr/>
                  <p14:nvPr/>
                </p14:nvContentPartPr>
                <p14:xfrm>
                  <a:off x="8234975" y="4750270"/>
                  <a:ext cx="41040" cy="39600"/>
                </p14:xfrm>
              </p:contentPart>
            </mc:Choice>
            <mc:Fallback xmlns="">
              <p:pic>
                <p:nvPicPr>
                  <p:cNvPr id="448" name="Ink 447">
                    <a:extLst>
                      <a:ext uri="{FF2B5EF4-FFF2-40B4-BE49-F238E27FC236}">
                        <a16:creationId xmlns:a16="http://schemas.microsoft.com/office/drawing/2014/main" id="{C300064F-3966-B962-FC4C-2D6AE601ECA8}"/>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449" name="Ink 448">
                    <a:extLst>
                      <a:ext uri="{FF2B5EF4-FFF2-40B4-BE49-F238E27FC236}">
                        <a16:creationId xmlns:a16="http://schemas.microsoft.com/office/drawing/2014/main" id="{0A083D73-617C-1422-6D8A-B203662D2F96}"/>
                      </a:ext>
                    </a:extLst>
                  </p14:cNvPr>
                  <p14:cNvContentPartPr/>
                  <p14:nvPr/>
                </p14:nvContentPartPr>
                <p14:xfrm>
                  <a:off x="8304815" y="4820110"/>
                  <a:ext cx="23760" cy="15480"/>
                </p14:xfrm>
              </p:contentPart>
            </mc:Choice>
            <mc:Fallback xmlns="">
              <p:pic>
                <p:nvPicPr>
                  <p:cNvPr id="449" name="Ink 448">
                    <a:extLst>
                      <a:ext uri="{FF2B5EF4-FFF2-40B4-BE49-F238E27FC236}">
                        <a16:creationId xmlns:a16="http://schemas.microsoft.com/office/drawing/2014/main" id="{0A083D73-617C-1422-6D8A-B203662D2F96}"/>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450" name="Group 449">
            <a:extLst>
              <a:ext uri="{FF2B5EF4-FFF2-40B4-BE49-F238E27FC236}">
                <a16:creationId xmlns:a16="http://schemas.microsoft.com/office/drawing/2014/main" id="{E6BBE665-D2D1-9F09-736D-D94601678DA7}"/>
              </a:ext>
            </a:extLst>
          </p:cNvPr>
          <p:cNvGrpSpPr/>
          <p:nvPr/>
        </p:nvGrpSpPr>
        <p:grpSpPr>
          <a:xfrm>
            <a:off x="9639144" y="3543530"/>
            <a:ext cx="879169" cy="94892"/>
            <a:chOff x="8106587" y="4705630"/>
            <a:chExt cx="893897" cy="135720"/>
          </a:xfrm>
        </p:grpSpPr>
        <p:sp>
          <p:nvSpPr>
            <p:cNvPr id="451" name="Rectangle 450">
              <a:extLst>
                <a:ext uri="{FF2B5EF4-FFF2-40B4-BE49-F238E27FC236}">
                  <a16:creationId xmlns:a16="http://schemas.microsoft.com/office/drawing/2014/main" id="{44A753E1-3D2E-BF0B-4642-766F0A4C003E}"/>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2" name="Group 451">
              <a:extLst>
                <a:ext uri="{FF2B5EF4-FFF2-40B4-BE49-F238E27FC236}">
                  <a16:creationId xmlns:a16="http://schemas.microsoft.com/office/drawing/2014/main" id="{2D8FFE1C-2B7A-BD57-D240-F0D23076A327}"/>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299">
                <p14:nvContentPartPr>
                  <p14:cNvPr id="453" name="Ink 452">
                    <a:extLst>
                      <a:ext uri="{FF2B5EF4-FFF2-40B4-BE49-F238E27FC236}">
                        <a16:creationId xmlns:a16="http://schemas.microsoft.com/office/drawing/2014/main" id="{F990B35D-E19B-9664-643F-2E7A58A7B2B1}"/>
                      </a:ext>
                    </a:extLst>
                  </p14:cNvPr>
                  <p14:cNvContentPartPr/>
                  <p14:nvPr/>
                </p14:nvContentPartPr>
                <p14:xfrm>
                  <a:off x="8116535" y="4719670"/>
                  <a:ext cx="80280" cy="61560"/>
                </p14:xfrm>
              </p:contentPart>
            </mc:Choice>
            <mc:Fallback xmlns="">
              <p:pic>
                <p:nvPicPr>
                  <p:cNvPr id="453" name="Ink 452">
                    <a:extLst>
                      <a:ext uri="{FF2B5EF4-FFF2-40B4-BE49-F238E27FC236}">
                        <a16:creationId xmlns:a16="http://schemas.microsoft.com/office/drawing/2014/main" id="{F990B35D-E19B-9664-643F-2E7A58A7B2B1}"/>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454" name="Ink 453">
                    <a:extLst>
                      <a:ext uri="{FF2B5EF4-FFF2-40B4-BE49-F238E27FC236}">
                        <a16:creationId xmlns:a16="http://schemas.microsoft.com/office/drawing/2014/main" id="{2D05C126-AA0F-3987-83AF-F65066B7F5B6}"/>
                      </a:ext>
                    </a:extLst>
                  </p14:cNvPr>
                  <p14:cNvContentPartPr/>
                  <p14:nvPr/>
                </p14:nvContentPartPr>
                <p14:xfrm>
                  <a:off x="8136695" y="4718230"/>
                  <a:ext cx="114480" cy="109080"/>
                </p14:xfrm>
              </p:contentPart>
            </mc:Choice>
            <mc:Fallback xmlns="">
              <p:pic>
                <p:nvPicPr>
                  <p:cNvPr id="454" name="Ink 453">
                    <a:extLst>
                      <a:ext uri="{FF2B5EF4-FFF2-40B4-BE49-F238E27FC236}">
                        <a16:creationId xmlns:a16="http://schemas.microsoft.com/office/drawing/2014/main" id="{2D05C126-AA0F-3987-83AF-F65066B7F5B6}"/>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455" name="Ink 454">
                    <a:extLst>
                      <a:ext uri="{FF2B5EF4-FFF2-40B4-BE49-F238E27FC236}">
                        <a16:creationId xmlns:a16="http://schemas.microsoft.com/office/drawing/2014/main" id="{A1C3F5D3-D28D-DAB9-7A02-B9A59E03874B}"/>
                      </a:ext>
                    </a:extLst>
                  </p14:cNvPr>
                  <p14:cNvContentPartPr/>
                  <p14:nvPr/>
                </p14:nvContentPartPr>
                <p14:xfrm>
                  <a:off x="8232815" y="4722910"/>
                  <a:ext cx="111960" cy="97560"/>
                </p14:xfrm>
              </p:contentPart>
            </mc:Choice>
            <mc:Fallback xmlns="">
              <p:pic>
                <p:nvPicPr>
                  <p:cNvPr id="455" name="Ink 454">
                    <a:extLst>
                      <a:ext uri="{FF2B5EF4-FFF2-40B4-BE49-F238E27FC236}">
                        <a16:creationId xmlns:a16="http://schemas.microsoft.com/office/drawing/2014/main" id="{A1C3F5D3-D28D-DAB9-7A02-B9A59E03874B}"/>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456" name="Ink 455">
                    <a:extLst>
                      <a:ext uri="{FF2B5EF4-FFF2-40B4-BE49-F238E27FC236}">
                        <a16:creationId xmlns:a16="http://schemas.microsoft.com/office/drawing/2014/main" id="{81B45D60-9585-99A5-9E9B-18F79EA6663F}"/>
                      </a:ext>
                    </a:extLst>
                  </p14:cNvPr>
                  <p14:cNvContentPartPr/>
                  <p14:nvPr/>
                </p14:nvContentPartPr>
                <p14:xfrm>
                  <a:off x="8340815" y="4717510"/>
                  <a:ext cx="102600" cy="104400"/>
                </p14:xfrm>
              </p:contentPart>
            </mc:Choice>
            <mc:Fallback xmlns="">
              <p:pic>
                <p:nvPicPr>
                  <p:cNvPr id="456" name="Ink 455">
                    <a:extLst>
                      <a:ext uri="{FF2B5EF4-FFF2-40B4-BE49-F238E27FC236}">
                        <a16:creationId xmlns:a16="http://schemas.microsoft.com/office/drawing/2014/main" id="{81B45D60-9585-99A5-9E9B-18F79EA6663F}"/>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457" name="Ink 456">
                    <a:extLst>
                      <a:ext uri="{FF2B5EF4-FFF2-40B4-BE49-F238E27FC236}">
                        <a16:creationId xmlns:a16="http://schemas.microsoft.com/office/drawing/2014/main" id="{6E46CC96-B21F-D35D-9D3D-52FF3A4B132D}"/>
                      </a:ext>
                    </a:extLst>
                  </p14:cNvPr>
                  <p14:cNvContentPartPr/>
                  <p14:nvPr/>
                </p14:nvContentPartPr>
                <p14:xfrm>
                  <a:off x="8427215" y="4720030"/>
                  <a:ext cx="106200" cy="121320"/>
                </p14:xfrm>
              </p:contentPart>
            </mc:Choice>
            <mc:Fallback xmlns="">
              <p:pic>
                <p:nvPicPr>
                  <p:cNvPr id="457" name="Ink 456">
                    <a:extLst>
                      <a:ext uri="{FF2B5EF4-FFF2-40B4-BE49-F238E27FC236}">
                        <a16:creationId xmlns:a16="http://schemas.microsoft.com/office/drawing/2014/main" id="{6E46CC96-B21F-D35D-9D3D-52FF3A4B132D}"/>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458" name="Ink 457">
                    <a:extLst>
                      <a:ext uri="{FF2B5EF4-FFF2-40B4-BE49-F238E27FC236}">
                        <a16:creationId xmlns:a16="http://schemas.microsoft.com/office/drawing/2014/main" id="{6EFBE283-A9B9-4017-5209-4341EBFF2984}"/>
                      </a:ext>
                    </a:extLst>
                  </p14:cNvPr>
                  <p14:cNvContentPartPr/>
                  <p14:nvPr/>
                </p14:nvContentPartPr>
                <p14:xfrm>
                  <a:off x="8537375" y="4721110"/>
                  <a:ext cx="84240" cy="108000"/>
                </p14:xfrm>
              </p:contentPart>
            </mc:Choice>
            <mc:Fallback xmlns="">
              <p:pic>
                <p:nvPicPr>
                  <p:cNvPr id="458" name="Ink 457">
                    <a:extLst>
                      <a:ext uri="{FF2B5EF4-FFF2-40B4-BE49-F238E27FC236}">
                        <a16:creationId xmlns:a16="http://schemas.microsoft.com/office/drawing/2014/main" id="{6EFBE283-A9B9-4017-5209-4341EBFF2984}"/>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459" name="Ink 458">
                    <a:extLst>
                      <a:ext uri="{FF2B5EF4-FFF2-40B4-BE49-F238E27FC236}">
                        <a16:creationId xmlns:a16="http://schemas.microsoft.com/office/drawing/2014/main" id="{581DDDF7-2093-0658-6AA6-D7F7D546EAEB}"/>
                      </a:ext>
                    </a:extLst>
                  </p14:cNvPr>
                  <p14:cNvContentPartPr/>
                  <p14:nvPr/>
                </p14:nvContentPartPr>
                <p14:xfrm>
                  <a:off x="8632415" y="4705630"/>
                  <a:ext cx="87480" cy="105840"/>
                </p14:xfrm>
              </p:contentPart>
            </mc:Choice>
            <mc:Fallback xmlns="">
              <p:pic>
                <p:nvPicPr>
                  <p:cNvPr id="459" name="Ink 458">
                    <a:extLst>
                      <a:ext uri="{FF2B5EF4-FFF2-40B4-BE49-F238E27FC236}">
                        <a16:creationId xmlns:a16="http://schemas.microsoft.com/office/drawing/2014/main" id="{581DDDF7-2093-0658-6AA6-D7F7D546EAEB}"/>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460" name="Ink 459">
                    <a:extLst>
                      <a:ext uri="{FF2B5EF4-FFF2-40B4-BE49-F238E27FC236}">
                        <a16:creationId xmlns:a16="http://schemas.microsoft.com/office/drawing/2014/main" id="{359E3F1F-E548-EE2E-BE59-22B21160BDC4}"/>
                      </a:ext>
                    </a:extLst>
                  </p14:cNvPr>
                  <p14:cNvContentPartPr/>
                  <p14:nvPr/>
                </p14:nvContentPartPr>
                <p14:xfrm>
                  <a:off x="8706935" y="4736230"/>
                  <a:ext cx="59760" cy="74520"/>
                </p14:xfrm>
              </p:contentPart>
            </mc:Choice>
            <mc:Fallback xmlns="">
              <p:pic>
                <p:nvPicPr>
                  <p:cNvPr id="460" name="Ink 459">
                    <a:extLst>
                      <a:ext uri="{FF2B5EF4-FFF2-40B4-BE49-F238E27FC236}">
                        <a16:creationId xmlns:a16="http://schemas.microsoft.com/office/drawing/2014/main" id="{359E3F1F-E548-EE2E-BE59-22B21160BDC4}"/>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461" name="Ink 460">
                    <a:extLst>
                      <a:ext uri="{FF2B5EF4-FFF2-40B4-BE49-F238E27FC236}">
                        <a16:creationId xmlns:a16="http://schemas.microsoft.com/office/drawing/2014/main" id="{4C1C7CDF-405E-1560-B714-22480E625795}"/>
                      </a:ext>
                    </a:extLst>
                  </p14:cNvPr>
                  <p14:cNvContentPartPr/>
                  <p14:nvPr/>
                </p14:nvContentPartPr>
                <p14:xfrm>
                  <a:off x="8772095" y="4726510"/>
                  <a:ext cx="72360" cy="103680"/>
                </p14:xfrm>
              </p:contentPart>
            </mc:Choice>
            <mc:Fallback xmlns="">
              <p:pic>
                <p:nvPicPr>
                  <p:cNvPr id="461" name="Ink 460">
                    <a:extLst>
                      <a:ext uri="{FF2B5EF4-FFF2-40B4-BE49-F238E27FC236}">
                        <a16:creationId xmlns:a16="http://schemas.microsoft.com/office/drawing/2014/main" id="{4C1C7CDF-405E-1560-B714-22480E625795}"/>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462" name="Ink 461">
                    <a:extLst>
                      <a:ext uri="{FF2B5EF4-FFF2-40B4-BE49-F238E27FC236}">
                        <a16:creationId xmlns:a16="http://schemas.microsoft.com/office/drawing/2014/main" id="{F7BE85CF-880A-8F22-E080-E3E6471F3C6E}"/>
                      </a:ext>
                    </a:extLst>
                  </p14:cNvPr>
                  <p14:cNvContentPartPr/>
                  <p14:nvPr/>
                </p14:nvContentPartPr>
                <p14:xfrm>
                  <a:off x="8842655" y="4732630"/>
                  <a:ext cx="66960" cy="75600"/>
                </p14:xfrm>
              </p:contentPart>
            </mc:Choice>
            <mc:Fallback xmlns="">
              <p:pic>
                <p:nvPicPr>
                  <p:cNvPr id="462" name="Ink 461">
                    <a:extLst>
                      <a:ext uri="{FF2B5EF4-FFF2-40B4-BE49-F238E27FC236}">
                        <a16:creationId xmlns:a16="http://schemas.microsoft.com/office/drawing/2014/main" id="{F7BE85CF-880A-8F22-E080-E3E6471F3C6E}"/>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463" name="Ink 462">
                    <a:extLst>
                      <a:ext uri="{FF2B5EF4-FFF2-40B4-BE49-F238E27FC236}">
                        <a16:creationId xmlns:a16="http://schemas.microsoft.com/office/drawing/2014/main" id="{B9B075BC-7507-3631-7EF0-C75738B770D9}"/>
                      </a:ext>
                    </a:extLst>
                  </p14:cNvPr>
                  <p14:cNvContentPartPr/>
                  <p14:nvPr/>
                </p14:nvContentPartPr>
                <p14:xfrm>
                  <a:off x="8901695" y="4735150"/>
                  <a:ext cx="68760" cy="77400"/>
                </p14:xfrm>
              </p:contentPart>
            </mc:Choice>
            <mc:Fallback xmlns="">
              <p:pic>
                <p:nvPicPr>
                  <p:cNvPr id="463" name="Ink 462">
                    <a:extLst>
                      <a:ext uri="{FF2B5EF4-FFF2-40B4-BE49-F238E27FC236}">
                        <a16:creationId xmlns:a16="http://schemas.microsoft.com/office/drawing/2014/main" id="{B9B075BC-7507-3631-7EF0-C75738B770D9}"/>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464" name="Ink 463">
                    <a:extLst>
                      <a:ext uri="{FF2B5EF4-FFF2-40B4-BE49-F238E27FC236}">
                        <a16:creationId xmlns:a16="http://schemas.microsoft.com/office/drawing/2014/main" id="{B6AA853A-202A-92EA-FA8B-0B422F65405F}"/>
                      </a:ext>
                    </a:extLst>
                  </p14:cNvPr>
                  <p14:cNvContentPartPr/>
                  <p14:nvPr/>
                </p14:nvContentPartPr>
                <p14:xfrm>
                  <a:off x="8956415" y="4800670"/>
                  <a:ext cx="26640" cy="30240"/>
                </p14:xfrm>
              </p:contentPart>
            </mc:Choice>
            <mc:Fallback xmlns="">
              <p:pic>
                <p:nvPicPr>
                  <p:cNvPr id="464" name="Ink 463">
                    <a:extLst>
                      <a:ext uri="{FF2B5EF4-FFF2-40B4-BE49-F238E27FC236}">
                        <a16:creationId xmlns:a16="http://schemas.microsoft.com/office/drawing/2014/main" id="{B6AA853A-202A-92EA-FA8B-0B422F65405F}"/>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465" name="Ink 464">
                    <a:extLst>
                      <a:ext uri="{FF2B5EF4-FFF2-40B4-BE49-F238E27FC236}">
                        <a16:creationId xmlns:a16="http://schemas.microsoft.com/office/drawing/2014/main" id="{9E5D2ADA-996D-CBEE-1CE6-B1297A28DF5A}"/>
                      </a:ext>
                    </a:extLst>
                  </p14:cNvPr>
                  <p14:cNvContentPartPr/>
                  <p14:nvPr/>
                </p14:nvContentPartPr>
                <p14:xfrm>
                  <a:off x="8234975" y="4750270"/>
                  <a:ext cx="41040" cy="39600"/>
                </p14:xfrm>
              </p:contentPart>
            </mc:Choice>
            <mc:Fallback xmlns="">
              <p:pic>
                <p:nvPicPr>
                  <p:cNvPr id="465" name="Ink 464">
                    <a:extLst>
                      <a:ext uri="{FF2B5EF4-FFF2-40B4-BE49-F238E27FC236}">
                        <a16:creationId xmlns:a16="http://schemas.microsoft.com/office/drawing/2014/main" id="{9E5D2ADA-996D-CBEE-1CE6-B1297A28DF5A}"/>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466" name="Ink 465">
                    <a:extLst>
                      <a:ext uri="{FF2B5EF4-FFF2-40B4-BE49-F238E27FC236}">
                        <a16:creationId xmlns:a16="http://schemas.microsoft.com/office/drawing/2014/main" id="{C617516B-5F77-2B36-C132-FB39988F3913}"/>
                      </a:ext>
                    </a:extLst>
                  </p14:cNvPr>
                  <p14:cNvContentPartPr/>
                  <p14:nvPr/>
                </p14:nvContentPartPr>
                <p14:xfrm>
                  <a:off x="8304815" y="4820110"/>
                  <a:ext cx="23760" cy="15480"/>
                </p14:xfrm>
              </p:contentPart>
            </mc:Choice>
            <mc:Fallback xmlns="">
              <p:pic>
                <p:nvPicPr>
                  <p:cNvPr id="466" name="Ink 465">
                    <a:extLst>
                      <a:ext uri="{FF2B5EF4-FFF2-40B4-BE49-F238E27FC236}">
                        <a16:creationId xmlns:a16="http://schemas.microsoft.com/office/drawing/2014/main" id="{C617516B-5F77-2B36-C132-FB39988F3913}"/>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467" name="Group 466">
            <a:extLst>
              <a:ext uri="{FF2B5EF4-FFF2-40B4-BE49-F238E27FC236}">
                <a16:creationId xmlns:a16="http://schemas.microsoft.com/office/drawing/2014/main" id="{484255DE-C5ED-40F6-C0FE-41E05E3647D7}"/>
              </a:ext>
            </a:extLst>
          </p:cNvPr>
          <p:cNvGrpSpPr/>
          <p:nvPr/>
        </p:nvGrpSpPr>
        <p:grpSpPr>
          <a:xfrm>
            <a:off x="9627512" y="3382914"/>
            <a:ext cx="879169" cy="94892"/>
            <a:chOff x="8106587" y="4705630"/>
            <a:chExt cx="893897" cy="135720"/>
          </a:xfrm>
        </p:grpSpPr>
        <p:sp>
          <p:nvSpPr>
            <p:cNvPr id="468" name="Rectangle 467">
              <a:extLst>
                <a:ext uri="{FF2B5EF4-FFF2-40B4-BE49-F238E27FC236}">
                  <a16:creationId xmlns:a16="http://schemas.microsoft.com/office/drawing/2014/main" id="{A2D64CA3-1131-1964-491A-2223061F3613}"/>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9" name="Group 468">
              <a:extLst>
                <a:ext uri="{FF2B5EF4-FFF2-40B4-BE49-F238E27FC236}">
                  <a16:creationId xmlns:a16="http://schemas.microsoft.com/office/drawing/2014/main" id="{F70A3176-AD85-2216-C6FE-B77AFE339C46}"/>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313">
                <p14:nvContentPartPr>
                  <p14:cNvPr id="470" name="Ink 469">
                    <a:extLst>
                      <a:ext uri="{FF2B5EF4-FFF2-40B4-BE49-F238E27FC236}">
                        <a16:creationId xmlns:a16="http://schemas.microsoft.com/office/drawing/2014/main" id="{7D0EC7F5-C918-7E49-3CD4-5BFCF83AF25E}"/>
                      </a:ext>
                    </a:extLst>
                  </p14:cNvPr>
                  <p14:cNvContentPartPr/>
                  <p14:nvPr/>
                </p14:nvContentPartPr>
                <p14:xfrm>
                  <a:off x="8116535" y="4719670"/>
                  <a:ext cx="80280" cy="61560"/>
                </p14:xfrm>
              </p:contentPart>
            </mc:Choice>
            <mc:Fallback xmlns="">
              <p:pic>
                <p:nvPicPr>
                  <p:cNvPr id="470" name="Ink 469">
                    <a:extLst>
                      <a:ext uri="{FF2B5EF4-FFF2-40B4-BE49-F238E27FC236}">
                        <a16:creationId xmlns:a16="http://schemas.microsoft.com/office/drawing/2014/main" id="{7D0EC7F5-C918-7E49-3CD4-5BFCF83AF25E}"/>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471" name="Ink 470">
                    <a:extLst>
                      <a:ext uri="{FF2B5EF4-FFF2-40B4-BE49-F238E27FC236}">
                        <a16:creationId xmlns:a16="http://schemas.microsoft.com/office/drawing/2014/main" id="{000982CA-2901-8741-881B-8B5332DBEBF6}"/>
                      </a:ext>
                    </a:extLst>
                  </p14:cNvPr>
                  <p14:cNvContentPartPr/>
                  <p14:nvPr/>
                </p14:nvContentPartPr>
                <p14:xfrm>
                  <a:off x="8136695" y="4718230"/>
                  <a:ext cx="114480" cy="109080"/>
                </p14:xfrm>
              </p:contentPart>
            </mc:Choice>
            <mc:Fallback xmlns="">
              <p:pic>
                <p:nvPicPr>
                  <p:cNvPr id="471" name="Ink 470">
                    <a:extLst>
                      <a:ext uri="{FF2B5EF4-FFF2-40B4-BE49-F238E27FC236}">
                        <a16:creationId xmlns:a16="http://schemas.microsoft.com/office/drawing/2014/main" id="{000982CA-2901-8741-881B-8B5332DBEBF6}"/>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472" name="Ink 471">
                    <a:extLst>
                      <a:ext uri="{FF2B5EF4-FFF2-40B4-BE49-F238E27FC236}">
                        <a16:creationId xmlns:a16="http://schemas.microsoft.com/office/drawing/2014/main" id="{E7BA5D7B-7048-7492-3686-CE506C64DC95}"/>
                      </a:ext>
                    </a:extLst>
                  </p14:cNvPr>
                  <p14:cNvContentPartPr/>
                  <p14:nvPr/>
                </p14:nvContentPartPr>
                <p14:xfrm>
                  <a:off x="8232815" y="4722910"/>
                  <a:ext cx="111960" cy="97560"/>
                </p14:xfrm>
              </p:contentPart>
            </mc:Choice>
            <mc:Fallback xmlns="">
              <p:pic>
                <p:nvPicPr>
                  <p:cNvPr id="472" name="Ink 471">
                    <a:extLst>
                      <a:ext uri="{FF2B5EF4-FFF2-40B4-BE49-F238E27FC236}">
                        <a16:creationId xmlns:a16="http://schemas.microsoft.com/office/drawing/2014/main" id="{E7BA5D7B-7048-7492-3686-CE506C64DC95}"/>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473" name="Ink 472">
                    <a:extLst>
                      <a:ext uri="{FF2B5EF4-FFF2-40B4-BE49-F238E27FC236}">
                        <a16:creationId xmlns:a16="http://schemas.microsoft.com/office/drawing/2014/main" id="{3AA795CA-B8F3-C0AD-8899-B40BFF5B3532}"/>
                      </a:ext>
                    </a:extLst>
                  </p14:cNvPr>
                  <p14:cNvContentPartPr/>
                  <p14:nvPr/>
                </p14:nvContentPartPr>
                <p14:xfrm>
                  <a:off x="8340815" y="4717510"/>
                  <a:ext cx="102600" cy="104400"/>
                </p14:xfrm>
              </p:contentPart>
            </mc:Choice>
            <mc:Fallback xmlns="">
              <p:pic>
                <p:nvPicPr>
                  <p:cNvPr id="473" name="Ink 472">
                    <a:extLst>
                      <a:ext uri="{FF2B5EF4-FFF2-40B4-BE49-F238E27FC236}">
                        <a16:creationId xmlns:a16="http://schemas.microsoft.com/office/drawing/2014/main" id="{3AA795CA-B8F3-C0AD-8899-B40BFF5B3532}"/>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474" name="Ink 473">
                    <a:extLst>
                      <a:ext uri="{FF2B5EF4-FFF2-40B4-BE49-F238E27FC236}">
                        <a16:creationId xmlns:a16="http://schemas.microsoft.com/office/drawing/2014/main" id="{D286F500-103D-7DCF-DC55-870BFD0BA267}"/>
                      </a:ext>
                    </a:extLst>
                  </p14:cNvPr>
                  <p14:cNvContentPartPr/>
                  <p14:nvPr/>
                </p14:nvContentPartPr>
                <p14:xfrm>
                  <a:off x="8427215" y="4720030"/>
                  <a:ext cx="106200" cy="121320"/>
                </p14:xfrm>
              </p:contentPart>
            </mc:Choice>
            <mc:Fallback xmlns="">
              <p:pic>
                <p:nvPicPr>
                  <p:cNvPr id="474" name="Ink 473">
                    <a:extLst>
                      <a:ext uri="{FF2B5EF4-FFF2-40B4-BE49-F238E27FC236}">
                        <a16:creationId xmlns:a16="http://schemas.microsoft.com/office/drawing/2014/main" id="{D286F500-103D-7DCF-DC55-870BFD0BA267}"/>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475" name="Ink 474">
                    <a:extLst>
                      <a:ext uri="{FF2B5EF4-FFF2-40B4-BE49-F238E27FC236}">
                        <a16:creationId xmlns:a16="http://schemas.microsoft.com/office/drawing/2014/main" id="{5BE8914D-7720-A694-45F8-74DD38072FB1}"/>
                      </a:ext>
                    </a:extLst>
                  </p14:cNvPr>
                  <p14:cNvContentPartPr/>
                  <p14:nvPr/>
                </p14:nvContentPartPr>
                <p14:xfrm>
                  <a:off x="8537375" y="4721110"/>
                  <a:ext cx="84240" cy="108000"/>
                </p14:xfrm>
              </p:contentPart>
            </mc:Choice>
            <mc:Fallback xmlns="">
              <p:pic>
                <p:nvPicPr>
                  <p:cNvPr id="475" name="Ink 474">
                    <a:extLst>
                      <a:ext uri="{FF2B5EF4-FFF2-40B4-BE49-F238E27FC236}">
                        <a16:creationId xmlns:a16="http://schemas.microsoft.com/office/drawing/2014/main" id="{5BE8914D-7720-A694-45F8-74DD38072FB1}"/>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476" name="Ink 475">
                    <a:extLst>
                      <a:ext uri="{FF2B5EF4-FFF2-40B4-BE49-F238E27FC236}">
                        <a16:creationId xmlns:a16="http://schemas.microsoft.com/office/drawing/2014/main" id="{65886875-FA38-9304-AE89-092403217623}"/>
                      </a:ext>
                    </a:extLst>
                  </p14:cNvPr>
                  <p14:cNvContentPartPr/>
                  <p14:nvPr/>
                </p14:nvContentPartPr>
                <p14:xfrm>
                  <a:off x="8632415" y="4705630"/>
                  <a:ext cx="87480" cy="105840"/>
                </p14:xfrm>
              </p:contentPart>
            </mc:Choice>
            <mc:Fallback xmlns="">
              <p:pic>
                <p:nvPicPr>
                  <p:cNvPr id="476" name="Ink 475">
                    <a:extLst>
                      <a:ext uri="{FF2B5EF4-FFF2-40B4-BE49-F238E27FC236}">
                        <a16:creationId xmlns:a16="http://schemas.microsoft.com/office/drawing/2014/main" id="{65886875-FA38-9304-AE89-092403217623}"/>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477" name="Ink 476">
                    <a:extLst>
                      <a:ext uri="{FF2B5EF4-FFF2-40B4-BE49-F238E27FC236}">
                        <a16:creationId xmlns:a16="http://schemas.microsoft.com/office/drawing/2014/main" id="{7321BC7C-AAF9-9DB8-F9AA-447CF6CD37CA}"/>
                      </a:ext>
                    </a:extLst>
                  </p14:cNvPr>
                  <p14:cNvContentPartPr/>
                  <p14:nvPr/>
                </p14:nvContentPartPr>
                <p14:xfrm>
                  <a:off x="8706935" y="4736230"/>
                  <a:ext cx="59760" cy="74520"/>
                </p14:xfrm>
              </p:contentPart>
            </mc:Choice>
            <mc:Fallback xmlns="">
              <p:pic>
                <p:nvPicPr>
                  <p:cNvPr id="477" name="Ink 476">
                    <a:extLst>
                      <a:ext uri="{FF2B5EF4-FFF2-40B4-BE49-F238E27FC236}">
                        <a16:creationId xmlns:a16="http://schemas.microsoft.com/office/drawing/2014/main" id="{7321BC7C-AAF9-9DB8-F9AA-447CF6CD37CA}"/>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478" name="Ink 477">
                    <a:extLst>
                      <a:ext uri="{FF2B5EF4-FFF2-40B4-BE49-F238E27FC236}">
                        <a16:creationId xmlns:a16="http://schemas.microsoft.com/office/drawing/2014/main" id="{996029FB-17B3-41B2-3898-753A3630F7CD}"/>
                      </a:ext>
                    </a:extLst>
                  </p14:cNvPr>
                  <p14:cNvContentPartPr/>
                  <p14:nvPr/>
                </p14:nvContentPartPr>
                <p14:xfrm>
                  <a:off x="8772095" y="4726510"/>
                  <a:ext cx="72360" cy="103680"/>
                </p14:xfrm>
              </p:contentPart>
            </mc:Choice>
            <mc:Fallback xmlns="">
              <p:pic>
                <p:nvPicPr>
                  <p:cNvPr id="478" name="Ink 477">
                    <a:extLst>
                      <a:ext uri="{FF2B5EF4-FFF2-40B4-BE49-F238E27FC236}">
                        <a16:creationId xmlns:a16="http://schemas.microsoft.com/office/drawing/2014/main" id="{996029FB-17B3-41B2-3898-753A3630F7CD}"/>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479" name="Ink 478">
                    <a:extLst>
                      <a:ext uri="{FF2B5EF4-FFF2-40B4-BE49-F238E27FC236}">
                        <a16:creationId xmlns:a16="http://schemas.microsoft.com/office/drawing/2014/main" id="{8F5BE660-A556-4856-8F7F-31B9589CD4BB}"/>
                      </a:ext>
                    </a:extLst>
                  </p14:cNvPr>
                  <p14:cNvContentPartPr/>
                  <p14:nvPr/>
                </p14:nvContentPartPr>
                <p14:xfrm>
                  <a:off x="8842655" y="4732630"/>
                  <a:ext cx="66960" cy="75600"/>
                </p14:xfrm>
              </p:contentPart>
            </mc:Choice>
            <mc:Fallback xmlns="">
              <p:pic>
                <p:nvPicPr>
                  <p:cNvPr id="479" name="Ink 478">
                    <a:extLst>
                      <a:ext uri="{FF2B5EF4-FFF2-40B4-BE49-F238E27FC236}">
                        <a16:creationId xmlns:a16="http://schemas.microsoft.com/office/drawing/2014/main" id="{8F5BE660-A556-4856-8F7F-31B9589CD4BB}"/>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480" name="Ink 479">
                    <a:extLst>
                      <a:ext uri="{FF2B5EF4-FFF2-40B4-BE49-F238E27FC236}">
                        <a16:creationId xmlns:a16="http://schemas.microsoft.com/office/drawing/2014/main" id="{7DC89B58-C423-63C5-266E-479AB72B5C7A}"/>
                      </a:ext>
                    </a:extLst>
                  </p14:cNvPr>
                  <p14:cNvContentPartPr/>
                  <p14:nvPr/>
                </p14:nvContentPartPr>
                <p14:xfrm>
                  <a:off x="8901695" y="4735150"/>
                  <a:ext cx="68760" cy="77400"/>
                </p14:xfrm>
              </p:contentPart>
            </mc:Choice>
            <mc:Fallback xmlns="">
              <p:pic>
                <p:nvPicPr>
                  <p:cNvPr id="480" name="Ink 479">
                    <a:extLst>
                      <a:ext uri="{FF2B5EF4-FFF2-40B4-BE49-F238E27FC236}">
                        <a16:creationId xmlns:a16="http://schemas.microsoft.com/office/drawing/2014/main" id="{7DC89B58-C423-63C5-266E-479AB72B5C7A}"/>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481" name="Ink 480">
                    <a:extLst>
                      <a:ext uri="{FF2B5EF4-FFF2-40B4-BE49-F238E27FC236}">
                        <a16:creationId xmlns:a16="http://schemas.microsoft.com/office/drawing/2014/main" id="{FC2EF323-97DD-BBFF-E0BE-C62BAA68A576}"/>
                      </a:ext>
                    </a:extLst>
                  </p14:cNvPr>
                  <p14:cNvContentPartPr/>
                  <p14:nvPr/>
                </p14:nvContentPartPr>
                <p14:xfrm>
                  <a:off x="8956415" y="4800670"/>
                  <a:ext cx="26640" cy="30240"/>
                </p14:xfrm>
              </p:contentPart>
            </mc:Choice>
            <mc:Fallback xmlns="">
              <p:pic>
                <p:nvPicPr>
                  <p:cNvPr id="481" name="Ink 480">
                    <a:extLst>
                      <a:ext uri="{FF2B5EF4-FFF2-40B4-BE49-F238E27FC236}">
                        <a16:creationId xmlns:a16="http://schemas.microsoft.com/office/drawing/2014/main" id="{FC2EF323-97DD-BBFF-E0BE-C62BAA68A576}"/>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482" name="Ink 481">
                    <a:extLst>
                      <a:ext uri="{FF2B5EF4-FFF2-40B4-BE49-F238E27FC236}">
                        <a16:creationId xmlns:a16="http://schemas.microsoft.com/office/drawing/2014/main" id="{0AFBFDCC-3694-9950-1101-9BF00A0F1829}"/>
                      </a:ext>
                    </a:extLst>
                  </p14:cNvPr>
                  <p14:cNvContentPartPr/>
                  <p14:nvPr/>
                </p14:nvContentPartPr>
                <p14:xfrm>
                  <a:off x="8234975" y="4750270"/>
                  <a:ext cx="41040" cy="39600"/>
                </p14:xfrm>
              </p:contentPart>
            </mc:Choice>
            <mc:Fallback xmlns="">
              <p:pic>
                <p:nvPicPr>
                  <p:cNvPr id="482" name="Ink 481">
                    <a:extLst>
                      <a:ext uri="{FF2B5EF4-FFF2-40B4-BE49-F238E27FC236}">
                        <a16:creationId xmlns:a16="http://schemas.microsoft.com/office/drawing/2014/main" id="{0AFBFDCC-3694-9950-1101-9BF00A0F1829}"/>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483" name="Ink 482">
                    <a:extLst>
                      <a:ext uri="{FF2B5EF4-FFF2-40B4-BE49-F238E27FC236}">
                        <a16:creationId xmlns:a16="http://schemas.microsoft.com/office/drawing/2014/main" id="{06FE053F-82A8-90FC-BEF5-6D4EF10D5409}"/>
                      </a:ext>
                    </a:extLst>
                  </p14:cNvPr>
                  <p14:cNvContentPartPr/>
                  <p14:nvPr/>
                </p14:nvContentPartPr>
                <p14:xfrm>
                  <a:off x="8304815" y="4820110"/>
                  <a:ext cx="23760" cy="15480"/>
                </p14:xfrm>
              </p:contentPart>
            </mc:Choice>
            <mc:Fallback xmlns="">
              <p:pic>
                <p:nvPicPr>
                  <p:cNvPr id="483" name="Ink 482">
                    <a:extLst>
                      <a:ext uri="{FF2B5EF4-FFF2-40B4-BE49-F238E27FC236}">
                        <a16:creationId xmlns:a16="http://schemas.microsoft.com/office/drawing/2014/main" id="{06FE053F-82A8-90FC-BEF5-6D4EF10D5409}"/>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484" name="Group 483">
            <a:extLst>
              <a:ext uri="{FF2B5EF4-FFF2-40B4-BE49-F238E27FC236}">
                <a16:creationId xmlns:a16="http://schemas.microsoft.com/office/drawing/2014/main" id="{94C2C32F-3D2C-DFAB-41F5-402E0E110575}"/>
              </a:ext>
            </a:extLst>
          </p:cNvPr>
          <p:cNvGrpSpPr/>
          <p:nvPr/>
        </p:nvGrpSpPr>
        <p:grpSpPr>
          <a:xfrm>
            <a:off x="9649895" y="3244522"/>
            <a:ext cx="879169" cy="94892"/>
            <a:chOff x="8106587" y="4705630"/>
            <a:chExt cx="893897" cy="135720"/>
          </a:xfrm>
        </p:grpSpPr>
        <p:sp>
          <p:nvSpPr>
            <p:cNvPr id="485" name="Rectangle 484">
              <a:extLst>
                <a:ext uri="{FF2B5EF4-FFF2-40B4-BE49-F238E27FC236}">
                  <a16:creationId xmlns:a16="http://schemas.microsoft.com/office/drawing/2014/main" id="{B5424C6F-8507-C857-1D08-AF9CBFE05787}"/>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6" name="Group 485">
              <a:extLst>
                <a:ext uri="{FF2B5EF4-FFF2-40B4-BE49-F238E27FC236}">
                  <a16:creationId xmlns:a16="http://schemas.microsoft.com/office/drawing/2014/main" id="{2781A2F5-FED2-35C2-A1A8-7E5EF13E2A5D}"/>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327">
                <p14:nvContentPartPr>
                  <p14:cNvPr id="487" name="Ink 486">
                    <a:extLst>
                      <a:ext uri="{FF2B5EF4-FFF2-40B4-BE49-F238E27FC236}">
                        <a16:creationId xmlns:a16="http://schemas.microsoft.com/office/drawing/2014/main" id="{3A900295-C726-4335-6C15-79719C5D5BE2}"/>
                      </a:ext>
                    </a:extLst>
                  </p14:cNvPr>
                  <p14:cNvContentPartPr/>
                  <p14:nvPr/>
                </p14:nvContentPartPr>
                <p14:xfrm>
                  <a:off x="8116535" y="4719670"/>
                  <a:ext cx="80280" cy="61560"/>
                </p14:xfrm>
              </p:contentPart>
            </mc:Choice>
            <mc:Fallback xmlns="">
              <p:pic>
                <p:nvPicPr>
                  <p:cNvPr id="487" name="Ink 486">
                    <a:extLst>
                      <a:ext uri="{FF2B5EF4-FFF2-40B4-BE49-F238E27FC236}">
                        <a16:creationId xmlns:a16="http://schemas.microsoft.com/office/drawing/2014/main" id="{3A900295-C726-4335-6C15-79719C5D5BE2}"/>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488" name="Ink 487">
                    <a:extLst>
                      <a:ext uri="{FF2B5EF4-FFF2-40B4-BE49-F238E27FC236}">
                        <a16:creationId xmlns:a16="http://schemas.microsoft.com/office/drawing/2014/main" id="{D78F2DEE-9659-BBEC-03A1-14D47BD1E269}"/>
                      </a:ext>
                    </a:extLst>
                  </p14:cNvPr>
                  <p14:cNvContentPartPr/>
                  <p14:nvPr/>
                </p14:nvContentPartPr>
                <p14:xfrm>
                  <a:off x="8136695" y="4718230"/>
                  <a:ext cx="114480" cy="109080"/>
                </p14:xfrm>
              </p:contentPart>
            </mc:Choice>
            <mc:Fallback xmlns="">
              <p:pic>
                <p:nvPicPr>
                  <p:cNvPr id="488" name="Ink 487">
                    <a:extLst>
                      <a:ext uri="{FF2B5EF4-FFF2-40B4-BE49-F238E27FC236}">
                        <a16:creationId xmlns:a16="http://schemas.microsoft.com/office/drawing/2014/main" id="{D78F2DEE-9659-BBEC-03A1-14D47BD1E269}"/>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489" name="Ink 488">
                    <a:extLst>
                      <a:ext uri="{FF2B5EF4-FFF2-40B4-BE49-F238E27FC236}">
                        <a16:creationId xmlns:a16="http://schemas.microsoft.com/office/drawing/2014/main" id="{F765123E-6449-DC03-5E09-51D6F56B92CF}"/>
                      </a:ext>
                    </a:extLst>
                  </p14:cNvPr>
                  <p14:cNvContentPartPr/>
                  <p14:nvPr/>
                </p14:nvContentPartPr>
                <p14:xfrm>
                  <a:off x="8232815" y="4722910"/>
                  <a:ext cx="111960" cy="97560"/>
                </p14:xfrm>
              </p:contentPart>
            </mc:Choice>
            <mc:Fallback xmlns="">
              <p:pic>
                <p:nvPicPr>
                  <p:cNvPr id="489" name="Ink 488">
                    <a:extLst>
                      <a:ext uri="{FF2B5EF4-FFF2-40B4-BE49-F238E27FC236}">
                        <a16:creationId xmlns:a16="http://schemas.microsoft.com/office/drawing/2014/main" id="{F765123E-6449-DC03-5E09-51D6F56B92CF}"/>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490" name="Ink 489">
                    <a:extLst>
                      <a:ext uri="{FF2B5EF4-FFF2-40B4-BE49-F238E27FC236}">
                        <a16:creationId xmlns:a16="http://schemas.microsoft.com/office/drawing/2014/main" id="{CAEFCB57-4976-A2D0-266C-03E7B71F9335}"/>
                      </a:ext>
                    </a:extLst>
                  </p14:cNvPr>
                  <p14:cNvContentPartPr/>
                  <p14:nvPr/>
                </p14:nvContentPartPr>
                <p14:xfrm>
                  <a:off x="8340815" y="4717510"/>
                  <a:ext cx="102600" cy="104400"/>
                </p14:xfrm>
              </p:contentPart>
            </mc:Choice>
            <mc:Fallback xmlns="">
              <p:pic>
                <p:nvPicPr>
                  <p:cNvPr id="490" name="Ink 489">
                    <a:extLst>
                      <a:ext uri="{FF2B5EF4-FFF2-40B4-BE49-F238E27FC236}">
                        <a16:creationId xmlns:a16="http://schemas.microsoft.com/office/drawing/2014/main" id="{CAEFCB57-4976-A2D0-266C-03E7B71F9335}"/>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491" name="Ink 490">
                    <a:extLst>
                      <a:ext uri="{FF2B5EF4-FFF2-40B4-BE49-F238E27FC236}">
                        <a16:creationId xmlns:a16="http://schemas.microsoft.com/office/drawing/2014/main" id="{F67ADCB4-1ED9-3E0D-4F35-92262FD19832}"/>
                      </a:ext>
                    </a:extLst>
                  </p14:cNvPr>
                  <p14:cNvContentPartPr/>
                  <p14:nvPr/>
                </p14:nvContentPartPr>
                <p14:xfrm>
                  <a:off x="8427215" y="4720030"/>
                  <a:ext cx="106200" cy="121320"/>
                </p14:xfrm>
              </p:contentPart>
            </mc:Choice>
            <mc:Fallback xmlns="">
              <p:pic>
                <p:nvPicPr>
                  <p:cNvPr id="491" name="Ink 490">
                    <a:extLst>
                      <a:ext uri="{FF2B5EF4-FFF2-40B4-BE49-F238E27FC236}">
                        <a16:creationId xmlns:a16="http://schemas.microsoft.com/office/drawing/2014/main" id="{F67ADCB4-1ED9-3E0D-4F35-92262FD19832}"/>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492" name="Ink 491">
                    <a:extLst>
                      <a:ext uri="{FF2B5EF4-FFF2-40B4-BE49-F238E27FC236}">
                        <a16:creationId xmlns:a16="http://schemas.microsoft.com/office/drawing/2014/main" id="{C1525184-F85A-F261-B0EC-250BD98D6DFB}"/>
                      </a:ext>
                    </a:extLst>
                  </p14:cNvPr>
                  <p14:cNvContentPartPr/>
                  <p14:nvPr/>
                </p14:nvContentPartPr>
                <p14:xfrm>
                  <a:off x="8537375" y="4721110"/>
                  <a:ext cx="84240" cy="108000"/>
                </p14:xfrm>
              </p:contentPart>
            </mc:Choice>
            <mc:Fallback xmlns="">
              <p:pic>
                <p:nvPicPr>
                  <p:cNvPr id="492" name="Ink 491">
                    <a:extLst>
                      <a:ext uri="{FF2B5EF4-FFF2-40B4-BE49-F238E27FC236}">
                        <a16:creationId xmlns:a16="http://schemas.microsoft.com/office/drawing/2014/main" id="{C1525184-F85A-F261-B0EC-250BD98D6DFB}"/>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493" name="Ink 492">
                    <a:extLst>
                      <a:ext uri="{FF2B5EF4-FFF2-40B4-BE49-F238E27FC236}">
                        <a16:creationId xmlns:a16="http://schemas.microsoft.com/office/drawing/2014/main" id="{156BA774-2301-9FF4-F03F-40484D68C1B1}"/>
                      </a:ext>
                    </a:extLst>
                  </p14:cNvPr>
                  <p14:cNvContentPartPr/>
                  <p14:nvPr/>
                </p14:nvContentPartPr>
                <p14:xfrm>
                  <a:off x="8632415" y="4705630"/>
                  <a:ext cx="87480" cy="105840"/>
                </p14:xfrm>
              </p:contentPart>
            </mc:Choice>
            <mc:Fallback xmlns="">
              <p:pic>
                <p:nvPicPr>
                  <p:cNvPr id="493" name="Ink 492">
                    <a:extLst>
                      <a:ext uri="{FF2B5EF4-FFF2-40B4-BE49-F238E27FC236}">
                        <a16:creationId xmlns:a16="http://schemas.microsoft.com/office/drawing/2014/main" id="{156BA774-2301-9FF4-F03F-40484D68C1B1}"/>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494" name="Ink 493">
                    <a:extLst>
                      <a:ext uri="{FF2B5EF4-FFF2-40B4-BE49-F238E27FC236}">
                        <a16:creationId xmlns:a16="http://schemas.microsoft.com/office/drawing/2014/main" id="{1E83E0A7-8847-CB8D-2E41-FD09EFCAA0DD}"/>
                      </a:ext>
                    </a:extLst>
                  </p14:cNvPr>
                  <p14:cNvContentPartPr/>
                  <p14:nvPr/>
                </p14:nvContentPartPr>
                <p14:xfrm>
                  <a:off x="8706935" y="4736230"/>
                  <a:ext cx="59760" cy="74520"/>
                </p14:xfrm>
              </p:contentPart>
            </mc:Choice>
            <mc:Fallback xmlns="">
              <p:pic>
                <p:nvPicPr>
                  <p:cNvPr id="494" name="Ink 493">
                    <a:extLst>
                      <a:ext uri="{FF2B5EF4-FFF2-40B4-BE49-F238E27FC236}">
                        <a16:creationId xmlns:a16="http://schemas.microsoft.com/office/drawing/2014/main" id="{1E83E0A7-8847-CB8D-2E41-FD09EFCAA0DD}"/>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495" name="Ink 494">
                    <a:extLst>
                      <a:ext uri="{FF2B5EF4-FFF2-40B4-BE49-F238E27FC236}">
                        <a16:creationId xmlns:a16="http://schemas.microsoft.com/office/drawing/2014/main" id="{4C130F19-4295-A39F-C4B8-B4D5BDD007B8}"/>
                      </a:ext>
                    </a:extLst>
                  </p14:cNvPr>
                  <p14:cNvContentPartPr/>
                  <p14:nvPr/>
                </p14:nvContentPartPr>
                <p14:xfrm>
                  <a:off x="8772095" y="4726510"/>
                  <a:ext cx="72360" cy="103680"/>
                </p14:xfrm>
              </p:contentPart>
            </mc:Choice>
            <mc:Fallback xmlns="">
              <p:pic>
                <p:nvPicPr>
                  <p:cNvPr id="495" name="Ink 494">
                    <a:extLst>
                      <a:ext uri="{FF2B5EF4-FFF2-40B4-BE49-F238E27FC236}">
                        <a16:creationId xmlns:a16="http://schemas.microsoft.com/office/drawing/2014/main" id="{4C130F19-4295-A39F-C4B8-B4D5BDD007B8}"/>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496" name="Ink 495">
                    <a:extLst>
                      <a:ext uri="{FF2B5EF4-FFF2-40B4-BE49-F238E27FC236}">
                        <a16:creationId xmlns:a16="http://schemas.microsoft.com/office/drawing/2014/main" id="{704160F0-0610-07A7-0C0E-D21B27D6CA90}"/>
                      </a:ext>
                    </a:extLst>
                  </p14:cNvPr>
                  <p14:cNvContentPartPr/>
                  <p14:nvPr/>
                </p14:nvContentPartPr>
                <p14:xfrm>
                  <a:off x="8842655" y="4732630"/>
                  <a:ext cx="66960" cy="75600"/>
                </p14:xfrm>
              </p:contentPart>
            </mc:Choice>
            <mc:Fallback xmlns="">
              <p:pic>
                <p:nvPicPr>
                  <p:cNvPr id="496" name="Ink 495">
                    <a:extLst>
                      <a:ext uri="{FF2B5EF4-FFF2-40B4-BE49-F238E27FC236}">
                        <a16:creationId xmlns:a16="http://schemas.microsoft.com/office/drawing/2014/main" id="{704160F0-0610-07A7-0C0E-D21B27D6CA90}"/>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497" name="Ink 496">
                    <a:extLst>
                      <a:ext uri="{FF2B5EF4-FFF2-40B4-BE49-F238E27FC236}">
                        <a16:creationId xmlns:a16="http://schemas.microsoft.com/office/drawing/2014/main" id="{A8D33AA5-AC3C-3ABE-2180-C488769DA741}"/>
                      </a:ext>
                    </a:extLst>
                  </p14:cNvPr>
                  <p14:cNvContentPartPr/>
                  <p14:nvPr/>
                </p14:nvContentPartPr>
                <p14:xfrm>
                  <a:off x="8901695" y="4735150"/>
                  <a:ext cx="68760" cy="77400"/>
                </p14:xfrm>
              </p:contentPart>
            </mc:Choice>
            <mc:Fallback xmlns="">
              <p:pic>
                <p:nvPicPr>
                  <p:cNvPr id="497" name="Ink 496">
                    <a:extLst>
                      <a:ext uri="{FF2B5EF4-FFF2-40B4-BE49-F238E27FC236}">
                        <a16:creationId xmlns:a16="http://schemas.microsoft.com/office/drawing/2014/main" id="{A8D33AA5-AC3C-3ABE-2180-C488769DA741}"/>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498" name="Ink 497">
                    <a:extLst>
                      <a:ext uri="{FF2B5EF4-FFF2-40B4-BE49-F238E27FC236}">
                        <a16:creationId xmlns:a16="http://schemas.microsoft.com/office/drawing/2014/main" id="{7439FC57-1DDB-B988-D9A5-774F834B92B0}"/>
                      </a:ext>
                    </a:extLst>
                  </p14:cNvPr>
                  <p14:cNvContentPartPr/>
                  <p14:nvPr/>
                </p14:nvContentPartPr>
                <p14:xfrm>
                  <a:off x="8956415" y="4800670"/>
                  <a:ext cx="26640" cy="30240"/>
                </p14:xfrm>
              </p:contentPart>
            </mc:Choice>
            <mc:Fallback xmlns="">
              <p:pic>
                <p:nvPicPr>
                  <p:cNvPr id="498" name="Ink 497">
                    <a:extLst>
                      <a:ext uri="{FF2B5EF4-FFF2-40B4-BE49-F238E27FC236}">
                        <a16:creationId xmlns:a16="http://schemas.microsoft.com/office/drawing/2014/main" id="{7439FC57-1DDB-B988-D9A5-774F834B92B0}"/>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499" name="Ink 498">
                    <a:extLst>
                      <a:ext uri="{FF2B5EF4-FFF2-40B4-BE49-F238E27FC236}">
                        <a16:creationId xmlns:a16="http://schemas.microsoft.com/office/drawing/2014/main" id="{C075D00C-5E68-05F5-910D-E061A4E7B802}"/>
                      </a:ext>
                    </a:extLst>
                  </p14:cNvPr>
                  <p14:cNvContentPartPr/>
                  <p14:nvPr/>
                </p14:nvContentPartPr>
                <p14:xfrm>
                  <a:off x="8234975" y="4750270"/>
                  <a:ext cx="41040" cy="39600"/>
                </p14:xfrm>
              </p:contentPart>
            </mc:Choice>
            <mc:Fallback xmlns="">
              <p:pic>
                <p:nvPicPr>
                  <p:cNvPr id="499" name="Ink 498">
                    <a:extLst>
                      <a:ext uri="{FF2B5EF4-FFF2-40B4-BE49-F238E27FC236}">
                        <a16:creationId xmlns:a16="http://schemas.microsoft.com/office/drawing/2014/main" id="{C075D00C-5E68-05F5-910D-E061A4E7B802}"/>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500" name="Ink 499">
                    <a:extLst>
                      <a:ext uri="{FF2B5EF4-FFF2-40B4-BE49-F238E27FC236}">
                        <a16:creationId xmlns:a16="http://schemas.microsoft.com/office/drawing/2014/main" id="{4CC0CE14-8FC3-46C8-8CC3-D1A625DCC488}"/>
                      </a:ext>
                    </a:extLst>
                  </p14:cNvPr>
                  <p14:cNvContentPartPr/>
                  <p14:nvPr/>
                </p14:nvContentPartPr>
                <p14:xfrm>
                  <a:off x="8304815" y="4820110"/>
                  <a:ext cx="23760" cy="15480"/>
                </p14:xfrm>
              </p:contentPart>
            </mc:Choice>
            <mc:Fallback xmlns="">
              <p:pic>
                <p:nvPicPr>
                  <p:cNvPr id="500" name="Ink 499">
                    <a:extLst>
                      <a:ext uri="{FF2B5EF4-FFF2-40B4-BE49-F238E27FC236}">
                        <a16:creationId xmlns:a16="http://schemas.microsoft.com/office/drawing/2014/main" id="{4CC0CE14-8FC3-46C8-8CC3-D1A625DCC488}"/>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501" name="Group 500">
            <a:extLst>
              <a:ext uri="{FF2B5EF4-FFF2-40B4-BE49-F238E27FC236}">
                <a16:creationId xmlns:a16="http://schemas.microsoft.com/office/drawing/2014/main" id="{B01B1584-746A-B100-F43B-AC2BC0A3E7B8}"/>
              </a:ext>
            </a:extLst>
          </p:cNvPr>
          <p:cNvGrpSpPr/>
          <p:nvPr/>
        </p:nvGrpSpPr>
        <p:grpSpPr>
          <a:xfrm>
            <a:off x="9649895" y="3098692"/>
            <a:ext cx="879169" cy="94892"/>
            <a:chOff x="8106587" y="4705630"/>
            <a:chExt cx="893897" cy="135720"/>
          </a:xfrm>
        </p:grpSpPr>
        <p:sp>
          <p:nvSpPr>
            <p:cNvPr id="502" name="Rectangle 501">
              <a:extLst>
                <a:ext uri="{FF2B5EF4-FFF2-40B4-BE49-F238E27FC236}">
                  <a16:creationId xmlns:a16="http://schemas.microsoft.com/office/drawing/2014/main" id="{A0A683D7-5802-3CE9-33E9-706E13DFA625}"/>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3" name="Group 502">
              <a:extLst>
                <a:ext uri="{FF2B5EF4-FFF2-40B4-BE49-F238E27FC236}">
                  <a16:creationId xmlns:a16="http://schemas.microsoft.com/office/drawing/2014/main" id="{0151D260-3EEC-3C6A-C425-1196F4749CAD}"/>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341">
                <p14:nvContentPartPr>
                  <p14:cNvPr id="504" name="Ink 503">
                    <a:extLst>
                      <a:ext uri="{FF2B5EF4-FFF2-40B4-BE49-F238E27FC236}">
                        <a16:creationId xmlns:a16="http://schemas.microsoft.com/office/drawing/2014/main" id="{7F7CD2B7-3753-3A26-4CC6-52A7829BE92C}"/>
                      </a:ext>
                    </a:extLst>
                  </p14:cNvPr>
                  <p14:cNvContentPartPr/>
                  <p14:nvPr/>
                </p14:nvContentPartPr>
                <p14:xfrm>
                  <a:off x="8116535" y="4719670"/>
                  <a:ext cx="80280" cy="61560"/>
                </p14:xfrm>
              </p:contentPart>
            </mc:Choice>
            <mc:Fallback xmlns="">
              <p:pic>
                <p:nvPicPr>
                  <p:cNvPr id="504" name="Ink 503">
                    <a:extLst>
                      <a:ext uri="{FF2B5EF4-FFF2-40B4-BE49-F238E27FC236}">
                        <a16:creationId xmlns:a16="http://schemas.microsoft.com/office/drawing/2014/main" id="{7F7CD2B7-3753-3A26-4CC6-52A7829BE92C}"/>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505" name="Ink 504">
                    <a:extLst>
                      <a:ext uri="{FF2B5EF4-FFF2-40B4-BE49-F238E27FC236}">
                        <a16:creationId xmlns:a16="http://schemas.microsoft.com/office/drawing/2014/main" id="{2A8E9B8D-EF0D-57D4-0B1A-974A908E147D}"/>
                      </a:ext>
                    </a:extLst>
                  </p14:cNvPr>
                  <p14:cNvContentPartPr/>
                  <p14:nvPr/>
                </p14:nvContentPartPr>
                <p14:xfrm>
                  <a:off x="8136695" y="4718230"/>
                  <a:ext cx="114480" cy="109080"/>
                </p14:xfrm>
              </p:contentPart>
            </mc:Choice>
            <mc:Fallback xmlns="">
              <p:pic>
                <p:nvPicPr>
                  <p:cNvPr id="505" name="Ink 504">
                    <a:extLst>
                      <a:ext uri="{FF2B5EF4-FFF2-40B4-BE49-F238E27FC236}">
                        <a16:creationId xmlns:a16="http://schemas.microsoft.com/office/drawing/2014/main" id="{2A8E9B8D-EF0D-57D4-0B1A-974A908E147D}"/>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506" name="Ink 505">
                    <a:extLst>
                      <a:ext uri="{FF2B5EF4-FFF2-40B4-BE49-F238E27FC236}">
                        <a16:creationId xmlns:a16="http://schemas.microsoft.com/office/drawing/2014/main" id="{91892035-0C22-3CE3-A492-F764FA9F6651}"/>
                      </a:ext>
                    </a:extLst>
                  </p14:cNvPr>
                  <p14:cNvContentPartPr/>
                  <p14:nvPr/>
                </p14:nvContentPartPr>
                <p14:xfrm>
                  <a:off x="8232815" y="4722910"/>
                  <a:ext cx="111960" cy="97560"/>
                </p14:xfrm>
              </p:contentPart>
            </mc:Choice>
            <mc:Fallback xmlns="">
              <p:pic>
                <p:nvPicPr>
                  <p:cNvPr id="506" name="Ink 505">
                    <a:extLst>
                      <a:ext uri="{FF2B5EF4-FFF2-40B4-BE49-F238E27FC236}">
                        <a16:creationId xmlns:a16="http://schemas.microsoft.com/office/drawing/2014/main" id="{91892035-0C22-3CE3-A492-F764FA9F6651}"/>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507" name="Ink 506">
                    <a:extLst>
                      <a:ext uri="{FF2B5EF4-FFF2-40B4-BE49-F238E27FC236}">
                        <a16:creationId xmlns:a16="http://schemas.microsoft.com/office/drawing/2014/main" id="{07EA59C8-C0E5-2622-2658-D6B66EABFF92}"/>
                      </a:ext>
                    </a:extLst>
                  </p14:cNvPr>
                  <p14:cNvContentPartPr/>
                  <p14:nvPr/>
                </p14:nvContentPartPr>
                <p14:xfrm>
                  <a:off x="8340815" y="4717510"/>
                  <a:ext cx="102600" cy="104400"/>
                </p14:xfrm>
              </p:contentPart>
            </mc:Choice>
            <mc:Fallback xmlns="">
              <p:pic>
                <p:nvPicPr>
                  <p:cNvPr id="507" name="Ink 506">
                    <a:extLst>
                      <a:ext uri="{FF2B5EF4-FFF2-40B4-BE49-F238E27FC236}">
                        <a16:creationId xmlns:a16="http://schemas.microsoft.com/office/drawing/2014/main" id="{07EA59C8-C0E5-2622-2658-D6B66EABFF92}"/>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508" name="Ink 507">
                    <a:extLst>
                      <a:ext uri="{FF2B5EF4-FFF2-40B4-BE49-F238E27FC236}">
                        <a16:creationId xmlns:a16="http://schemas.microsoft.com/office/drawing/2014/main" id="{D3757849-386D-E8BE-CE48-636CCE328345}"/>
                      </a:ext>
                    </a:extLst>
                  </p14:cNvPr>
                  <p14:cNvContentPartPr/>
                  <p14:nvPr/>
                </p14:nvContentPartPr>
                <p14:xfrm>
                  <a:off x="8427215" y="4720030"/>
                  <a:ext cx="106200" cy="121320"/>
                </p14:xfrm>
              </p:contentPart>
            </mc:Choice>
            <mc:Fallback xmlns="">
              <p:pic>
                <p:nvPicPr>
                  <p:cNvPr id="508" name="Ink 507">
                    <a:extLst>
                      <a:ext uri="{FF2B5EF4-FFF2-40B4-BE49-F238E27FC236}">
                        <a16:creationId xmlns:a16="http://schemas.microsoft.com/office/drawing/2014/main" id="{D3757849-386D-E8BE-CE48-636CCE328345}"/>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509" name="Ink 508">
                    <a:extLst>
                      <a:ext uri="{FF2B5EF4-FFF2-40B4-BE49-F238E27FC236}">
                        <a16:creationId xmlns:a16="http://schemas.microsoft.com/office/drawing/2014/main" id="{BBB23FE0-7197-190F-4EFE-BA4C1E49BEE4}"/>
                      </a:ext>
                    </a:extLst>
                  </p14:cNvPr>
                  <p14:cNvContentPartPr/>
                  <p14:nvPr/>
                </p14:nvContentPartPr>
                <p14:xfrm>
                  <a:off x="8537375" y="4721110"/>
                  <a:ext cx="84240" cy="108000"/>
                </p14:xfrm>
              </p:contentPart>
            </mc:Choice>
            <mc:Fallback xmlns="">
              <p:pic>
                <p:nvPicPr>
                  <p:cNvPr id="509" name="Ink 508">
                    <a:extLst>
                      <a:ext uri="{FF2B5EF4-FFF2-40B4-BE49-F238E27FC236}">
                        <a16:creationId xmlns:a16="http://schemas.microsoft.com/office/drawing/2014/main" id="{BBB23FE0-7197-190F-4EFE-BA4C1E49BEE4}"/>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510" name="Ink 509">
                    <a:extLst>
                      <a:ext uri="{FF2B5EF4-FFF2-40B4-BE49-F238E27FC236}">
                        <a16:creationId xmlns:a16="http://schemas.microsoft.com/office/drawing/2014/main" id="{4F32C336-31D6-F588-A5CA-569D71C0A4EC}"/>
                      </a:ext>
                    </a:extLst>
                  </p14:cNvPr>
                  <p14:cNvContentPartPr/>
                  <p14:nvPr/>
                </p14:nvContentPartPr>
                <p14:xfrm>
                  <a:off x="8632415" y="4705630"/>
                  <a:ext cx="87480" cy="105840"/>
                </p14:xfrm>
              </p:contentPart>
            </mc:Choice>
            <mc:Fallback xmlns="">
              <p:pic>
                <p:nvPicPr>
                  <p:cNvPr id="510" name="Ink 509">
                    <a:extLst>
                      <a:ext uri="{FF2B5EF4-FFF2-40B4-BE49-F238E27FC236}">
                        <a16:creationId xmlns:a16="http://schemas.microsoft.com/office/drawing/2014/main" id="{4F32C336-31D6-F588-A5CA-569D71C0A4EC}"/>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511" name="Ink 510">
                    <a:extLst>
                      <a:ext uri="{FF2B5EF4-FFF2-40B4-BE49-F238E27FC236}">
                        <a16:creationId xmlns:a16="http://schemas.microsoft.com/office/drawing/2014/main" id="{D16E530C-6084-6588-9818-A2BC7C5F5C02}"/>
                      </a:ext>
                    </a:extLst>
                  </p14:cNvPr>
                  <p14:cNvContentPartPr/>
                  <p14:nvPr/>
                </p14:nvContentPartPr>
                <p14:xfrm>
                  <a:off x="8706935" y="4736230"/>
                  <a:ext cx="59760" cy="74520"/>
                </p14:xfrm>
              </p:contentPart>
            </mc:Choice>
            <mc:Fallback xmlns="">
              <p:pic>
                <p:nvPicPr>
                  <p:cNvPr id="511" name="Ink 510">
                    <a:extLst>
                      <a:ext uri="{FF2B5EF4-FFF2-40B4-BE49-F238E27FC236}">
                        <a16:creationId xmlns:a16="http://schemas.microsoft.com/office/drawing/2014/main" id="{D16E530C-6084-6588-9818-A2BC7C5F5C02}"/>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512" name="Ink 511">
                    <a:extLst>
                      <a:ext uri="{FF2B5EF4-FFF2-40B4-BE49-F238E27FC236}">
                        <a16:creationId xmlns:a16="http://schemas.microsoft.com/office/drawing/2014/main" id="{AF3C1348-1735-B264-56B0-95E5D836A5ED}"/>
                      </a:ext>
                    </a:extLst>
                  </p14:cNvPr>
                  <p14:cNvContentPartPr/>
                  <p14:nvPr/>
                </p14:nvContentPartPr>
                <p14:xfrm>
                  <a:off x="8772095" y="4726510"/>
                  <a:ext cx="72360" cy="103680"/>
                </p14:xfrm>
              </p:contentPart>
            </mc:Choice>
            <mc:Fallback xmlns="">
              <p:pic>
                <p:nvPicPr>
                  <p:cNvPr id="512" name="Ink 511">
                    <a:extLst>
                      <a:ext uri="{FF2B5EF4-FFF2-40B4-BE49-F238E27FC236}">
                        <a16:creationId xmlns:a16="http://schemas.microsoft.com/office/drawing/2014/main" id="{AF3C1348-1735-B264-56B0-95E5D836A5ED}"/>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513" name="Ink 512">
                    <a:extLst>
                      <a:ext uri="{FF2B5EF4-FFF2-40B4-BE49-F238E27FC236}">
                        <a16:creationId xmlns:a16="http://schemas.microsoft.com/office/drawing/2014/main" id="{29FEFDB6-B58F-E5D7-20BE-78ACF529566E}"/>
                      </a:ext>
                    </a:extLst>
                  </p14:cNvPr>
                  <p14:cNvContentPartPr/>
                  <p14:nvPr/>
                </p14:nvContentPartPr>
                <p14:xfrm>
                  <a:off x="8842655" y="4732630"/>
                  <a:ext cx="66960" cy="75600"/>
                </p14:xfrm>
              </p:contentPart>
            </mc:Choice>
            <mc:Fallback xmlns="">
              <p:pic>
                <p:nvPicPr>
                  <p:cNvPr id="513" name="Ink 512">
                    <a:extLst>
                      <a:ext uri="{FF2B5EF4-FFF2-40B4-BE49-F238E27FC236}">
                        <a16:creationId xmlns:a16="http://schemas.microsoft.com/office/drawing/2014/main" id="{29FEFDB6-B58F-E5D7-20BE-78ACF529566E}"/>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514" name="Ink 513">
                    <a:extLst>
                      <a:ext uri="{FF2B5EF4-FFF2-40B4-BE49-F238E27FC236}">
                        <a16:creationId xmlns:a16="http://schemas.microsoft.com/office/drawing/2014/main" id="{03A097D1-323E-16E0-5875-6532B9090EB5}"/>
                      </a:ext>
                    </a:extLst>
                  </p14:cNvPr>
                  <p14:cNvContentPartPr/>
                  <p14:nvPr/>
                </p14:nvContentPartPr>
                <p14:xfrm>
                  <a:off x="8901695" y="4735150"/>
                  <a:ext cx="68760" cy="77400"/>
                </p14:xfrm>
              </p:contentPart>
            </mc:Choice>
            <mc:Fallback xmlns="">
              <p:pic>
                <p:nvPicPr>
                  <p:cNvPr id="514" name="Ink 513">
                    <a:extLst>
                      <a:ext uri="{FF2B5EF4-FFF2-40B4-BE49-F238E27FC236}">
                        <a16:creationId xmlns:a16="http://schemas.microsoft.com/office/drawing/2014/main" id="{03A097D1-323E-16E0-5875-6532B9090EB5}"/>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515" name="Ink 514">
                    <a:extLst>
                      <a:ext uri="{FF2B5EF4-FFF2-40B4-BE49-F238E27FC236}">
                        <a16:creationId xmlns:a16="http://schemas.microsoft.com/office/drawing/2014/main" id="{4EE7A9A2-F0CE-91AF-668A-52A7495F1F61}"/>
                      </a:ext>
                    </a:extLst>
                  </p14:cNvPr>
                  <p14:cNvContentPartPr/>
                  <p14:nvPr/>
                </p14:nvContentPartPr>
                <p14:xfrm>
                  <a:off x="8956415" y="4800670"/>
                  <a:ext cx="26640" cy="30240"/>
                </p14:xfrm>
              </p:contentPart>
            </mc:Choice>
            <mc:Fallback xmlns="">
              <p:pic>
                <p:nvPicPr>
                  <p:cNvPr id="515" name="Ink 514">
                    <a:extLst>
                      <a:ext uri="{FF2B5EF4-FFF2-40B4-BE49-F238E27FC236}">
                        <a16:creationId xmlns:a16="http://schemas.microsoft.com/office/drawing/2014/main" id="{4EE7A9A2-F0CE-91AF-668A-52A7495F1F61}"/>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516" name="Ink 515">
                    <a:extLst>
                      <a:ext uri="{FF2B5EF4-FFF2-40B4-BE49-F238E27FC236}">
                        <a16:creationId xmlns:a16="http://schemas.microsoft.com/office/drawing/2014/main" id="{B9ECEA7E-BCE5-315F-8188-B5D905DD9876}"/>
                      </a:ext>
                    </a:extLst>
                  </p14:cNvPr>
                  <p14:cNvContentPartPr/>
                  <p14:nvPr/>
                </p14:nvContentPartPr>
                <p14:xfrm>
                  <a:off x="8234975" y="4750270"/>
                  <a:ext cx="41040" cy="39600"/>
                </p14:xfrm>
              </p:contentPart>
            </mc:Choice>
            <mc:Fallback xmlns="">
              <p:pic>
                <p:nvPicPr>
                  <p:cNvPr id="516" name="Ink 515">
                    <a:extLst>
                      <a:ext uri="{FF2B5EF4-FFF2-40B4-BE49-F238E27FC236}">
                        <a16:creationId xmlns:a16="http://schemas.microsoft.com/office/drawing/2014/main" id="{B9ECEA7E-BCE5-315F-8188-B5D905DD9876}"/>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517" name="Ink 516">
                    <a:extLst>
                      <a:ext uri="{FF2B5EF4-FFF2-40B4-BE49-F238E27FC236}">
                        <a16:creationId xmlns:a16="http://schemas.microsoft.com/office/drawing/2014/main" id="{79977AA0-DAB5-BBA4-DA8A-8750204AC624}"/>
                      </a:ext>
                    </a:extLst>
                  </p14:cNvPr>
                  <p14:cNvContentPartPr/>
                  <p14:nvPr/>
                </p14:nvContentPartPr>
                <p14:xfrm>
                  <a:off x="8304815" y="4820110"/>
                  <a:ext cx="23760" cy="15480"/>
                </p14:xfrm>
              </p:contentPart>
            </mc:Choice>
            <mc:Fallback xmlns="">
              <p:pic>
                <p:nvPicPr>
                  <p:cNvPr id="517" name="Ink 516">
                    <a:extLst>
                      <a:ext uri="{FF2B5EF4-FFF2-40B4-BE49-F238E27FC236}">
                        <a16:creationId xmlns:a16="http://schemas.microsoft.com/office/drawing/2014/main" id="{79977AA0-DAB5-BBA4-DA8A-8750204AC624}"/>
                      </a:ext>
                    </a:extLst>
                  </p:cNvPr>
                  <p:cNvPicPr/>
                  <p:nvPr/>
                </p:nvPicPr>
                <p:blipFill>
                  <a:blip r:embed="rId32"/>
                  <a:stretch>
                    <a:fillRect/>
                  </a:stretch>
                </p:blipFill>
                <p:spPr>
                  <a:xfrm>
                    <a:off x="8298504" y="4811621"/>
                    <a:ext cx="36383" cy="32458"/>
                  </a:xfrm>
                  <a:prstGeom prst="rect">
                    <a:avLst/>
                  </a:prstGeom>
                </p:spPr>
              </p:pic>
            </mc:Fallback>
          </mc:AlternateContent>
        </p:grpSp>
      </p:grpSp>
      <p:grpSp>
        <p:nvGrpSpPr>
          <p:cNvPr id="518" name="Group 517">
            <a:extLst>
              <a:ext uri="{FF2B5EF4-FFF2-40B4-BE49-F238E27FC236}">
                <a16:creationId xmlns:a16="http://schemas.microsoft.com/office/drawing/2014/main" id="{8C6B3AD7-DFA7-4F8F-DE31-8B17D0A1ACE4}"/>
              </a:ext>
            </a:extLst>
          </p:cNvPr>
          <p:cNvGrpSpPr/>
          <p:nvPr/>
        </p:nvGrpSpPr>
        <p:grpSpPr>
          <a:xfrm>
            <a:off x="9632476" y="2950643"/>
            <a:ext cx="879169" cy="94892"/>
            <a:chOff x="8106587" y="4705630"/>
            <a:chExt cx="893897" cy="135720"/>
          </a:xfrm>
        </p:grpSpPr>
        <p:sp>
          <p:nvSpPr>
            <p:cNvPr id="519" name="Rectangle 518">
              <a:extLst>
                <a:ext uri="{FF2B5EF4-FFF2-40B4-BE49-F238E27FC236}">
                  <a16:creationId xmlns:a16="http://schemas.microsoft.com/office/drawing/2014/main" id="{D618A9D3-7CC1-78E8-7C62-BA9130A74E74}"/>
                </a:ext>
              </a:extLst>
            </p:cNvPr>
            <p:cNvSpPr/>
            <p:nvPr/>
          </p:nvSpPr>
          <p:spPr>
            <a:xfrm>
              <a:off x="8106587" y="4707314"/>
              <a:ext cx="893897" cy="12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0" name="Group 519">
              <a:extLst>
                <a:ext uri="{FF2B5EF4-FFF2-40B4-BE49-F238E27FC236}">
                  <a16:creationId xmlns:a16="http://schemas.microsoft.com/office/drawing/2014/main" id="{A034767A-7E55-D712-BABE-BA8FDFE116A1}"/>
                </a:ext>
              </a:extLst>
            </p:cNvPr>
            <p:cNvGrpSpPr/>
            <p:nvPr/>
          </p:nvGrpSpPr>
          <p:grpSpPr>
            <a:xfrm>
              <a:off x="8116535" y="4705630"/>
              <a:ext cx="866520" cy="135720"/>
              <a:chOff x="8116535" y="4705630"/>
              <a:chExt cx="866520" cy="135720"/>
            </a:xfrm>
          </p:grpSpPr>
          <mc:AlternateContent xmlns:mc="http://schemas.openxmlformats.org/markup-compatibility/2006" xmlns:p14="http://schemas.microsoft.com/office/powerpoint/2010/main">
            <mc:Choice Requires="p14">
              <p:contentPart p14:bwMode="auto" r:id="rId355">
                <p14:nvContentPartPr>
                  <p14:cNvPr id="521" name="Ink 520">
                    <a:extLst>
                      <a:ext uri="{FF2B5EF4-FFF2-40B4-BE49-F238E27FC236}">
                        <a16:creationId xmlns:a16="http://schemas.microsoft.com/office/drawing/2014/main" id="{95CF6D7C-92EA-A47D-13F5-58F5C80825F0}"/>
                      </a:ext>
                    </a:extLst>
                  </p14:cNvPr>
                  <p14:cNvContentPartPr/>
                  <p14:nvPr/>
                </p14:nvContentPartPr>
                <p14:xfrm>
                  <a:off x="8116535" y="4719670"/>
                  <a:ext cx="80280" cy="61560"/>
                </p14:xfrm>
              </p:contentPart>
            </mc:Choice>
            <mc:Fallback xmlns="">
              <p:pic>
                <p:nvPicPr>
                  <p:cNvPr id="521" name="Ink 520">
                    <a:extLst>
                      <a:ext uri="{FF2B5EF4-FFF2-40B4-BE49-F238E27FC236}">
                        <a16:creationId xmlns:a16="http://schemas.microsoft.com/office/drawing/2014/main" id="{95CF6D7C-92EA-A47D-13F5-58F5C80825F0}"/>
                      </a:ext>
                    </a:extLst>
                  </p:cNvPr>
                  <p:cNvPicPr/>
                  <p:nvPr/>
                </p:nvPicPr>
                <p:blipFill>
                  <a:blip r:embed="rId6"/>
                  <a:stretch>
                    <a:fillRect/>
                  </a:stretch>
                </p:blipFill>
                <p:spPr>
                  <a:xfrm>
                    <a:off x="8110332" y="4710949"/>
                    <a:ext cx="92687" cy="79002"/>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522" name="Ink 521">
                    <a:extLst>
                      <a:ext uri="{FF2B5EF4-FFF2-40B4-BE49-F238E27FC236}">
                        <a16:creationId xmlns:a16="http://schemas.microsoft.com/office/drawing/2014/main" id="{1B6C525B-0630-C470-B682-A110619AE4B8}"/>
                      </a:ext>
                    </a:extLst>
                  </p14:cNvPr>
                  <p14:cNvContentPartPr/>
                  <p14:nvPr/>
                </p14:nvContentPartPr>
                <p14:xfrm>
                  <a:off x="8136695" y="4718230"/>
                  <a:ext cx="114480" cy="109080"/>
                </p14:xfrm>
              </p:contentPart>
            </mc:Choice>
            <mc:Fallback xmlns="">
              <p:pic>
                <p:nvPicPr>
                  <p:cNvPr id="522" name="Ink 521">
                    <a:extLst>
                      <a:ext uri="{FF2B5EF4-FFF2-40B4-BE49-F238E27FC236}">
                        <a16:creationId xmlns:a16="http://schemas.microsoft.com/office/drawing/2014/main" id="{1B6C525B-0630-C470-B682-A110619AE4B8}"/>
                      </a:ext>
                    </a:extLst>
                  </p:cNvPr>
                  <p:cNvPicPr/>
                  <p:nvPr/>
                </p:nvPicPr>
                <p:blipFill>
                  <a:blip r:embed="rId8"/>
                  <a:stretch>
                    <a:fillRect/>
                  </a:stretch>
                </p:blipFill>
                <p:spPr>
                  <a:xfrm>
                    <a:off x="8130457" y="4709483"/>
                    <a:ext cx="126955" cy="126574"/>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523" name="Ink 522">
                    <a:extLst>
                      <a:ext uri="{FF2B5EF4-FFF2-40B4-BE49-F238E27FC236}">
                        <a16:creationId xmlns:a16="http://schemas.microsoft.com/office/drawing/2014/main" id="{3B2004D3-7A6E-1228-0FC4-1E5FBB6EE491}"/>
                      </a:ext>
                    </a:extLst>
                  </p14:cNvPr>
                  <p14:cNvContentPartPr/>
                  <p14:nvPr/>
                </p14:nvContentPartPr>
                <p14:xfrm>
                  <a:off x="8232815" y="4722910"/>
                  <a:ext cx="111960" cy="97560"/>
                </p14:xfrm>
              </p:contentPart>
            </mc:Choice>
            <mc:Fallback xmlns="">
              <p:pic>
                <p:nvPicPr>
                  <p:cNvPr id="523" name="Ink 522">
                    <a:extLst>
                      <a:ext uri="{FF2B5EF4-FFF2-40B4-BE49-F238E27FC236}">
                        <a16:creationId xmlns:a16="http://schemas.microsoft.com/office/drawing/2014/main" id="{3B2004D3-7A6E-1228-0FC4-1E5FBB6EE491}"/>
                      </a:ext>
                    </a:extLst>
                  </p:cNvPr>
                  <p:cNvPicPr/>
                  <p:nvPr/>
                </p:nvPicPr>
                <p:blipFill>
                  <a:blip r:embed="rId10"/>
                  <a:stretch>
                    <a:fillRect/>
                  </a:stretch>
                </p:blipFill>
                <p:spPr>
                  <a:xfrm>
                    <a:off x="8226595" y="4714181"/>
                    <a:ext cx="124400" cy="115018"/>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524" name="Ink 523">
                    <a:extLst>
                      <a:ext uri="{FF2B5EF4-FFF2-40B4-BE49-F238E27FC236}">
                        <a16:creationId xmlns:a16="http://schemas.microsoft.com/office/drawing/2014/main" id="{72132B9A-2DFA-E6ED-F351-D632B9D55A41}"/>
                      </a:ext>
                    </a:extLst>
                  </p14:cNvPr>
                  <p14:cNvContentPartPr/>
                  <p14:nvPr/>
                </p14:nvContentPartPr>
                <p14:xfrm>
                  <a:off x="8340815" y="4717510"/>
                  <a:ext cx="102600" cy="104400"/>
                </p14:xfrm>
              </p:contentPart>
            </mc:Choice>
            <mc:Fallback xmlns="">
              <p:pic>
                <p:nvPicPr>
                  <p:cNvPr id="524" name="Ink 523">
                    <a:extLst>
                      <a:ext uri="{FF2B5EF4-FFF2-40B4-BE49-F238E27FC236}">
                        <a16:creationId xmlns:a16="http://schemas.microsoft.com/office/drawing/2014/main" id="{72132B9A-2DFA-E6ED-F351-D632B9D55A41}"/>
                      </a:ext>
                    </a:extLst>
                  </p:cNvPr>
                  <p:cNvPicPr/>
                  <p:nvPr/>
                </p:nvPicPr>
                <p:blipFill>
                  <a:blip r:embed="rId12"/>
                  <a:stretch>
                    <a:fillRect/>
                  </a:stretch>
                </p:blipFill>
                <p:spPr>
                  <a:xfrm>
                    <a:off x="8334608" y="4708767"/>
                    <a:ext cx="115014" cy="121886"/>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525" name="Ink 524">
                    <a:extLst>
                      <a:ext uri="{FF2B5EF4-FFF2-40B4-BE49-F238E27FC236}">
                        <a16:creationId xmlns:a16="http://schemas.microsoft.com/office/drawing/2014/main" id="{879E4162-78ED-4C9D-8A9F-D9FFBFEB7E26}"/>
                      </a:ext>
                    </a:extLst>
                  </p14:cNvPr>
                  <p14:cNvContentPartPr/>
                  <p14:nvPr/>
                </p14:nvContentPartPr>
                <p14:xfrm>
                  <a:off x="8427215" y="4720030"/>
                  <a:ext cx="106200" cy="121320"/>
                </p14:xfrm>
              </p:contentPart>
            </mc:Choice>
            <mc:Fallback xmlns="">
              <p:pic>
                <p:nvPicPr>
                  <p:cNvPr id="525" name="Ink 524">
                    <a:extLst>
                      <a:ext uri="{FF2B5EF4-FFF2-40B4-BE49-F238E27FC236}">
                        <a16:creationId xmlns:a16="http://schemas.microsoft.com/office/drawing/2014/main" id="{879E4162-78ED-4C9D-8A9F-D9FFBFEB7E26}"/>
                      </a:ext>
                    </a:extLst>
                  </p:cNvPr>
                  <p:cNvPicPr/>
                  <p:nvPr/>
                </p:nvPicPr>
                <p:blipFill>
                  <a:blip r:embed="rId14"/>
                  <a:stretch>
                    <a:fillRect/>
                  </a:stretch>
                </p:blipFill>
                <p:spPr>
                  <a:xfrm>
                    <a:off x="8420989" y="4711291"/>
                    <a:ext cx="118651" cy="138798"/>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526" name="Ink 525">
                    <a:extLst>
                      <a:ext uri="{FF2B5EF4-FFF2-40B4-BE49-F238E27FC236}">
                        <a16:creationId xmlns:a16="http://schemas.microsoft.com/office/drawing/2014/main" id="{6BD41E87-B3A6-10B7-17CB-6F9532DDF5C2}"/>
                      </a:ext>
                    </a:extLst>
                  </p14:cNvPr>
                  <p14:cNvContentPartPr/>
                  <p14:nvPr/>
                </p14:nvContentPartPr>
                <p14:xfrm>
                  <a:off x="8537375" y="4721110"/>
                  <a:ext cx="84240" cy="108000"/>
                </p14:xfrm>
              </p:contentPart>
            </mc:Choice>
            <mc:Fallback xmlns="">
              <p:pic>
                <p:nvPicPr>
                  <p:cNvPr id="526" name="Ink 525">
                    <a:extLst>
                      <a:ext uri="{FF2B5EF4-FFF2-40B4-BE49-F238E27FC236}">
                        <a16:creationId xmlns:a16="http://schemas.microsoft.com/office/drawing/2014/main" id="{6BD41E87-B3A6-10B7-17CB-6F9532DDF5C2}"/>
                      </a:ext>
                    </a:extLst>
                  </p:cNvPr>
                  <p:cNvPicPr/>
                  <p:nvPr/>
                </p:nvPicPr>
                <p:blipFill>
                  <a:blip r:embed="rId16"/>
                  <a:stretch>
                    <a:fillRect/>
                  </a:stretch>
                </p:blipFill>
                <p:spPr>
                  <a:xfrm>
                    <a:off x="8531149" y="4712367"/>
                    <a:ext cx="96693" cy="125486"/>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527" name="Ink 526">
                    <a:extLst>
                      <a:ext uri="{FF2B5EF4-FFF2-40B4-BE49-F238E27FC236}">
                        <a16:creationId xmlns:a16="http://schemas.microsoft.com/office/drawing/2014/main" id="{EC99D54B-28F2-749A-A6F1-4868F411F1EA}"/>
                      </a:ext>
                    </a:extLst>
                  </p14:cNvPr>
                  <p14:cNvContentPartPr/>
                  <p14:nvPr/>
                </p14:nvContentPartPr>
                <p14:xfrm>
                  <a:off x="8632415" y="4705630"/>
                  <a:ext cx="87480" cy="105840"/>
                </p14:xfrm>
              </p:contentPart>
            </mc:Choice>
            <mc:Fallback xmlns="">
              <p:pic>
                <p:nvPicPr>
                  <p:cNvPr id="527" name="Ink 526">
                    <a:extLst>
                      <a:ext uri="{FF2B5EF4-FFF2-40B4-BE49-F238E27FC236}">
                        <a16:creationId xmlns:a16="http://schemas.microsoft.com/office/drawing/2014/main" id="{EC99D54B-28F2-749A-A6F1-4868F411F1EA}"/>
                      </a:ext>
                    </a:extLst>
                  </p:cNvPr>
                  <p:cNvPicPr/>
                  <p:nvPr/>
                </p:nvPicPr>
                <p:blipFill>
                  <a:blip r:embed="rId18"/>
                  <a:stretch>
                    <a:fillRect/>
                  </a:stretch>
                </p:blipFill>
                <p:spPr>
                  <a:xfrm>
                    <a:off x="8626193" y="4696896"/>
                    <a:ext cx="99925" cy="123309"/>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528" name="Ink 527">
                    <a:extLst>
                      <a:ext uri="{FF2B5EF4-FFF2-40B4-BE49-F238E27FC236}">
                        <a16:creationId xmlns:a16="http://schemas.microsoft.com/office/drawing/2014/main" id="{09B0F754-79FB-99A1-FFEC-2D1F825ABBE3}"/>
                      </a:ext>
                    </a:extLst>
                  </p14:cNvPr>
                  <p14:cNvContentPartPr/>
                  <p14:nvPr/>
                </p14:nvContentPartPr>
                <p14:xfrm>
                  <a:off x="8706935" y="4736230"/>
                  <a:ext cx="59760" cy="74520"/>
                </p14:xfrm>
              </p:contentPart>
            </mc:Choice>
            <mc:Fallback xmlns="">
              <p:pic>
                <p:nvPicPr>
                  <p:cNvPr id="528" name="Ink 527">
                    <a:extLst>
                      <a:ext uri="{FF2B5EF4-FFF2-40B4-BE49-F238E27FC236}">
                        <a16:creationId xmlns:a16="http://schemas.microsoft.com/office/drawing/2014/main" id="{09B0F754-79FB-99A1-FFEC-2D1F825ABBE3}"/>
                      </a:ext>
                    </a:extLst>
                  </p:cNvPr>
                  <p:cNvPicPr/>
                  <p:nvPr/>
                </p:nvPicPr>
                <p:blipFill>
                  <a:blip r:embed="rId20"/>
                  <a:stretch>
                    <a:fillRect/>
                  </a:stretch>
                </p:blipFill>
                <p:spPr>
                  <a:xfrm>
                    <a:off x="8700740" y="4727493"/>
                    <a:ext cx="72149" cy="91994"/>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529" name="Ink 528">
                    <a:extLst>
                      <a:ext uri="{FF2B5EF4-FFF2-40B4-BE49-F238E27FC236}">
                        <a16:creationId xmlns:a16="http://schemas.microsoft.com/office/drawing/2014/main" id="{F74EF0A3-257C-8007-E73F-7C2723685EDB}"/>
                      </a:ext>
                    </a:extLst>
                  </p14:cNvPr>
                  <p14:cNvContentPartPr/>
                  <p14:nvPr/>
                </p14:nvContentPartPr>
                <p14:xfrm>
                  <a:off x="8772095" y="4726510"/>
                  <a:ext cx="72360" cy="103680"/>
                </p14:xfrm>
              </p:contentPart>
            </mc:Choice>
            <mc:Fallback xmlns="">
              <p:pic>
                <p:nvPicPr>
                  <p:cNvPr id="529" name="Ink 528">
                    <a:extLst>
                      <a:ext uri="{FF2B5EF4-FFF2-40B4-BE49-F238E27FC236}">
                        <a16:creationId xmlns:a16="http://schemas.microsoft.com/office/drawing/2014/main" id="{F74EF0A3-257C-8007-E73F-7C2723685EDB}"/>
                      </a:ext>
                    </a:extLst>
                  </p:cNvPr>
                  <p:cNvPicPr/>
                  <p:nvPr/>
                </p:nvPicPr>
                <p:blipFill>
                  <a:blip r:embed="rId22"/>
                  <a:stretch>
                    <a:fillRect/>
                  </a:stretch>
                </p:blipFill>
                <p:spPr>
                  <a:xfrm>
                    <a:off x="8765882" y="4717784"/>
                    <a:ext cx="84785" cy="121131"/>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530" name="Ink 529">
                    <a:extLst>
                      <a:ext uri="{FF2B5EF4-FFF2-40B4-BE49-F238E27FC236}">
                        <a16:creationId xmlns:a16="http://schemas.microsoft.com/office/drawing/2014/main" id="{3808E6CC-985A-57D8-DA7C-262CDE727ED7}"/>
                      </a:ext>
                    </a:extLst>
                  </p14:cNvPr>
                  <p14:cNvContentPartPr/>
                  <p14:nvPr/>
                </p14:nvContentPartPr>
                <p14:xfrm>
                  <a:off x="8842655" y="4732630"/>
                  <a:ext cx="66960" cy="75600"/>
                </p14:xfrm>
              </p:contentPart>
            </mc:Choice>
            <mc:Fallback xmlns="">
              <p:pic>
                <p:nvPicPr>
                  <p:cNvPr id="530" name="Ink 529">
                    <a:extLst>
                      <a:ext uri="{FF2B5EF4-FFF2-40B4-BE49-F238E27FC236}">
                        <a16:creationId xmlns:a16="http://schemas.microsoft.com/office/drawing/2014/main" id="{3808E6CC-985A-57D8-DA7C-262CDE727ED7}"/>
                      </a:ext>
                    </a:extLst>
                  </p:cNvPr>
                  <p:cNvPicPr/>
                  <p:nvPr/>
                </p:nvPicPr>
                <p:blipFill>
                  <a:blip r:embed="rId24"/>
                  <a:stretch>
                    <a:fillRect/>
                  </a:stretch>
                </p:blipFill>
                <p:spPr>
                  <a:xfrm>
                    <a:off x="8836435" y="4723887"/>
                    <a:ext cx="79401" cy="93086"/>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531" name="Ink 530">
                    <a:extLst>
                      <a:ext uri="{FF2B5EF4-FFF2-40B4-BE49-F238E27FC236}">
                        <a16:creationId xmlns:a16="http://schemas.microsoft.com/office/drawing/2014/main" id="{534231CB-0D29-9200-3B66-468DED958DC5}"/>
                      </a:ext>
                    </a:extLst>
                  </p14:cNvPr>
                  <p14:cNvContentPartPr/>
                  <p14:nvPr/>
                </p14:nvContentPartPr>
                <p14:xfrm>
                  <a:off x="8901695" y="4735150"/>
                  <a:ext cx="68760" cy="77400"/>
                </p14:xfrm>
              </p:contentPart>
            </mc:Choice>
            <mc:Fallback xmlns="">
              <p:pic>
                <p:nvPicPr>
                  <p:cNvPr id="531" name="Ink 530">
                    <a:extLst>
                      <a:ext uri="{FF2B5EF4-FFF2-40B4-BE49-F238E27FC236}">
                        <a16:creationId xmlns:a16="http://schemas.microsoft.com/office/drawing/2014/main" id="{534231CB-0D29-9200-3B66-468DED958DC5}"/>
                      </a:ext>
                    </a:extLst>
                  </p:cNvPr>
                  <p:cNvPicPr/>
                  <p:nvPr/>
                </p:nvPicPr>
                <p:blipFill>
                  <a:blip r:embed="rId26"/>
                  <a:stretch>
                    <a:fillRect/>
                  </a:stretch>
                </p:blipFill>
                <p:spPr>
                  <a:xfrm>
                    <a:off x="8895477" y="4726436"/>
                    <a:ext cx="81195" cy="94828"/>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532" name="Ink 531">
                    <a:extLst>
                      <a:ext uri="{FF2B5EF4-FFF2-40B4-BE49-F238E27FC236}">
                        <a16:creationId xmlns:a16="http://schemas.microsoft.com/office/drawing/2014/main" id="{40523037-E4A4-E580-488C-8E5A9FCB1981}"/>
                      </a:ext>
                    </a:extLst>
                  </p14:cNvPr>
                  <p14:cNvContentPartPr/>
                  <p14:nvPr/>
                </p14:nvContentPartPr>
                <p14:xfrm>
                  <a:off x="8956415" y="4800670"/>
                  <a:ext cx="26640" cy="30240"/>
                </p14:xfrm>
              </p:contentPart>
            </mc:Choice>
            <mc:Fallback xmlns="">
              <p:pic>
                <p:nvPicPr>
                  <p:cNvPr id="532" name="Ink 531">
                    <a:extLst>
                      <a:ext uri="{FF2B5EF4-FFF2-40B4-BE49-F238E27FC236}">
                        <a16:creationId xmlns:a16="http://schemas.microsoft.com/office/drawing/2014/main" id="{40523037-E4A4-E580-488C-8E5A9FCB1981}"/>
                      </a:ext>
                    </a:extLst>
                  </p:cNvPr>
                  <p:cNvPicPr/>
                  <p:nvPr/>
                </p:nvPicPr>
                <p:blipFill>
                  <a:blip r:embed="rId28"/>
                  <a:stretch>
                    <a:fillRect/>
                  </a:stretch>
                </p:blipFill>
                <p:spPr>
                  <a:xfrm>
                    <a:off x="8950211" y="4791957"/>
                    <a:ext cx="39048" cy="47666"/>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533" name="Ink 532">
                    <a:extLst>
                      <a:ext uri="{FF2B5EF4-FFF2-40B4-BE49-F238E27FC236}">
                        <a16:creationId xmlns:a16="http://schemas.microsoft.com/office/drawing/2014/main" id="{078BECE8-106B-767C-1C13-EAA4AA2B9CFC}"/>
                      </a:ext>
                    </a:extLst>
                  </p14:cNvPr>
                  <p14:cNvContentPartPr/>
                  <p14:nvPr/>
                </p14:nvContentPartPr>
                <p14:xfrm>
                  <a:off x="8234975" y="4750270"/>
                  <a:ext cx="41040" cy="39600"/>
                </p14:xfrm>
              </p:contentPart>
            </mc:Choice>
            <mc:Fallback xmlns="">
              <p:pic>
                <p:nvPicPr>
                  <p:cNvPr id="533" name="Ink 532">
                    <a:extLst>
                      <a:ext uri="{FF2B5EF4-FFF2-40B4-BE49-F238E27FC236}">
                        <a16:creationId xmlns:a16="http://schemas.microsoft.com/office/drawing/2014/main" id="{078BECE8-106B-767C-1C13-EAA4AA2B9CFC}"/>
                      </a:ext>
                    </a:extLst>
                  </p:cNvPr>
                  <p:cNvPicPr/>
                  <p:nvPr/>
                </p:nvPicPr>
                <p:blipFill>
                  <a:blip r:embed="rId30"/>
                  <a:stretch>
                    <a:fillRect/>
                  </a:stretch>
                </p:blipFill>
                <p:spPr>
                  <a:xfrm>
                    <a:off x="8228746" y="4741527"/>
                    <a:ext cx="53499" cy="57086"/>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534" name="Ink 533">
                    <a:extLst>
                      <a:ext uri="{FF2B5EF4-FFF2-40B4-BE49-F238E27FC236}">
                        <a16:creationId xmlns:a16="http://schemas.microsoft.com/office/drawing/2014/main" id="{01F2B775-C3F7-1791-8958-929BE298B6B6}"/>
                      </a:ext>
                    </a:extLst>
                  </p14:cNvPr>
                  <p14:cNvContentPartPr/>
                  <p14:nvPr/>
                </p14:nvContentPartPr>
                <p14:xfrm>
                  <a:off x="8304815" y="4820110"/>
                  <a:ext cx="23760" cy="15480"/>
                </p14:xfrm>
              </p:contentPart>
            </mc:Choice>
            <mc:Fallback xmlns="">
              <p:pic>
                <p:nvPicPr>
                  <p:cNvPr id="534" name="Ink 533">
                    <a:extLst>
                      <a:ext uri="{FF2B5EF4-FFF2-40B4-BE49-F238E27FC236}">
                        <a16:creationId xmlns:a16="http://schemas.microsoft.com/office/drawing/2014/main" id="{01F2B775-C3F7-1791-8958-929BE298B6B6}"/>
                      </a:ext>
                    </a:extLst>
                  </p:cNvPr>
                  <p:cNvPicPr/>
                  <p:nvPr/>
                </p:nvPicPr>
                <p:blipFill>
                  <a:blip r:embed="rId32"/>
                  <a:stretch>
                    <a:fillRect/>
                  </a:stretch>
                </p:blipFill>
                <p:spPr>
                  <a:xfrm>
                    <a:off x="8298504" y="4811621"/>
                    <a:ext cx="36383" cy="32458"/>
                  </a:xfrm>
                  <a:prstGeom prst="rect">
                    <a:avLst/>
                  </a:prstGeom>
                </p:spPr>
              </p:pic>
            </mc:Fallback>
          </mc:AlternateContent>
        </p:grpSp>
      </p:grpSp>
    </p:spTree>
    <p:extLst>
      <p:ext uri="{BB962C8B-B14F-4D97-AF65-F5344CB8AC3E}">
        <p14:creationId xmlns:p14="http://schemas.microsoft.com/office/powerpoint/2010/main" val="4056051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4"/>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200"/>
                                  </p:stCondLst>
                                  <p:childTnLst>
                                    <p:set>
                                      <p:cBhvr>
                                        <p:cTn id="57" dur="1" fill="hold">
                                          <p:stCondLst>
                                            <p:cond delay="0"/>
                                          </p:stCondLst>
                                        </p:cTn>
                                        <p:tgtEl>
                                          <p:spTgt spid="331"/>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nodeType="afterEffect">
                                  <p:stCondLst>
                                    <p:cond delay="200"/>
                                  </p:stCondLst>
                                  <p:childTnLst>
                                    <p:set>
                                      <p:cBhvr>
                                        <p:cTn id="60" dur="1" fill="hold">
                                          <p:stCondLst>
                                            <p:cond delay="0"/>
                                          </p:stCondLst>
                                        </p:cTn>
                                        <p:tgtEl>
                                          <p:spTgt spid="348"/>
                                        </p:tgtEl>
                                        <p:attrNameLst>
                                          <p:attrName>style.visibility</p:attrName>
                                        </p:attrNameLst>
                                      </p:cBhvr>
                                      <p:to>
                                        <p:strVal val="visible"/>
                                      </p:to>
                                    </p:set>
                                  </p:childTnLst>
                                </p:cTn>
                              </p:par>
                            </p:childTnLst>
                          </p:cTn>
                        </p:par>
                        <p:par>
                          <p:cTn id="61" fill="hold">
                            <p:stCondLst>
                              <p:cond delay="400"/>
                            </p:stCondLst>
                            <p:childTnLst>
                              <p:par>
                                <p:cTn id="62" presetID="1" presetClass="entr" presetSubtype="0" fill="hold" nodeType="afterEffect">
                                  <p:stCondLst>
                                    <p:cond delay="200"/>
                                  </p:stCondLst>
                                  <p:childTnLst>
                                    <p:set>
                                      <p:cBhvr>
                                        <p:cTn id="63" dur="1" fill="hold">
                                          <p:stCondLst>
                                            <p:cond delay="0"/>
                                          </p:stCondLst>
                                        </p:cTn>
                                        <p:tgtEl>
                                          <p:spTgt spid="365"/>
                                        </p:tgtEl>
                                        <p:attrNameLst>
                                          <p:attrName>style.visibility</p:attrName>
                                        </p:attrNameLst>
                                      </p:cBhvr>
                                      <p:to>
                                        <p:strVal val="visible"/>
                                      </p:to>
                                    </p:set>
                                  </p:childTnLst>
                                </p:cTn>
                              </p:par>
                            </p:childTnLst>
                          </p:cTn>
                        </p:par>
                        <p:par>
                          <p:cTn id="64" fill="hold">
                            <p:stCondLst>
                              <p:cond delay="600"/>
                            </p:stCondLst>
                            <p:childTnLst>
                              <p:par>
                                <p:cTn id="65" presetID="1" presetClass="entr" presetSubtype="0" fill="hold" nodeType="afterEffect">
                                  <p:stCondLst>
                                    <p:cond delay="200"/>
                                  </p:stCondLst>
                                  <p:childTnLst>
                                    <p:set>
                                      <p:cBhvr>
                                        <p:cTn id="66" dur="1" fill="hold">
                                          <p:stCondLst>
                                            <p:cond delay="0"/>
                                          </p:stCondLst>
                                        </p:cTn>
                                        <p:tgtEl>
                                          <p:spTgt spid="382"/>
                                        </p:tgtEl>
                                        <p:attrNameLst>
                                          <p:attrName>style.visibility</p:attrName>
                                        </p:attrNameLst>
                                      </p:cBhvr>
                                      <p:to>
                                        <p:strVal val="visible"/>
                                      </p:to>
                                    </p:set>
                                  </p:childTnLst>
                                </p:cTn>
                              </p:par>
                            </p:childTnLst>
                          </p:cTn>
                        </p:par>
                        <p:par>
                          <p:cTn id="67" fill="hold">
                            <p:stCondLst>
                              <p:cond delay="800"/>
                            </p:stCondLst>
                            <p:childTnLst>
                              <p:par>
                                <p:cTn id="68" presetID="1" presetClass="entr" presetSubtype="0" fill="hold" nodeType="afterEffect">
                                  <p:stCondLst>
                                    <p:cond delay="200"/>
                                  </p:stCondLst>
                                  <p:childTnLst>
                                    <p:set>
                                      <p:cBhvr>
                                        <p:cTn id="69" dur="1" fill="hold">
                                          <p:stCondLst>
                                            <p:cond delay="0"/>
                                          </p:stCondLst>
                                        </p:cTn>
                                        <p:tgtEl>
                                          <p:spTgt spid="399"/>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nodeType="afterEffect">
                                  <p:stCondLst>
                                    <p:cond delay="200"/>
                                  </p:stCondLst>
                                  <p:childTnLst>
                                    <p:set>
                                      <p:cBhvr>
                                        <p:cTn id="72" dur="1" fill="hold">
                                          <p:stCondLst>
                                            <p:cond delay="0"/>
                                          </p:stCondLst>
                                        </p:cTn>
                                        <p:tgtEl>
                                          <p:spTgt spid="416"/>
                                        </p:tgtEl>
                                        <p:attrNameLst>
                                          <p:attrName>style.visibility</p:attrName>
                                        </p:attrNameLst>
                                      </p:cBhvr>
                                      <p:to>
                                        <p:strVal val="visible"/>
                                      </p:to>
                                    </p:set>
                                  </p:childTnLst>
                                </p:cTn>
                              </p:par>
                            </p:childTnLst>
                          </p:cTn>
                        </p:par>
                        <p:par>
                          <p:cTn id="73" fill="hold">
                            <p:stCondLst>
                              <p:cond delay="1200"/>
                            </p:stCondLst>
                            <p:childTnLst>
                              <p:par>
                                <p:cTn id="74" presetID="1" presetClass="entr" presetSubtype="0" fill="hold" nodeType="afterEffect">
                                  <p:stCondLst>
                                    <p:cond delay="200"/>
                                  </p:stCondLst>
                                  <p:childTnLst>
                                    <p:set>
                                      <p:cBhvr>
                                        <p:cTn id="75" dur="1" fill="hold">
                                          <p:stCondLst>
                                            <p:cond delay="0"/>
                                          </p:stCondLst>
                                        </p:cTn>
                                        <p:tgtEl>
                                          <p:spTgt spid="433"/>
                                        </p:tgtEl>
                                        <p:attrNameLst>
                                          <p:attrName>style.visibility</p:attrName>
                                        </p:attrNameLst>
                                      </p:cBhvr>
                                      <p:to>
                                        <p:strVal val="visible"/>
                                      </p:to>
                                    </p:set>
                                  </p:childTnLst>
                                </p:cTn>
                              </p:par>
                            </p:childTnLst>
                          </p:cTn>
                        </p:par>
                        <p:par>
                          <p:cTn id="76" fill="hold">
                            <p:stCondLst>
                              <p:cond delay="1400"/>
                            </p:stCondLst>
                            <p:childTnLst>
                              <p:par>
                                <p:cTn id="77" presetID="1" presetClass="entr" presetSubtype="0" fill="hold" nodeType="afterEffect">
                                  <p:stCondLst>
                                    <p:cond delay="200"/>
                                  </p:stCondLst>
                                  <p:childTnLst>
                                    <p:set>
                                      <p:cBhvr>
                                        <p:cTn id="78" dur="1" fill="hold">
                                          <p:stCondLst>
                                            <p:cond delay="0"/>
                                          </p:stCondLst>
                                        </p:cTn>
                                        <p:tgtEl>
                                          <p:spTgt spid="450"/>
                                        </p:tgtEl>
                                        <p:attrNameLst>
                                          <p:attrName>style.visibility</p:attrName>
                                        </p:attrNameLst>
                                      </p:cBhvr>
                                      <p:to>
                                        <p:strVal val="visible"/>
                                      </p:to>
                                    </p:set>
                                  </p:childTnLst>
                                </p:cTn>
                              </p:par>
                            </p:childTnLst>
                          </p:cTn>
                        </p:par>
                        <p:par>
                          <p:cTn id="79" fill="hold">
                            <p:stCondLst>
                              <p:cond delay="1600"/>
                            </p:stCondLst>
                            <p:childTnLst>
                              <p:par>
                                <p:cTn id="80" presetID="1" presetClass="entr" presetSubtype="0" fill="hold" nodeType="afterEffect">
                                  <p:stCondLst>
                                    <p:cond delay="200"/>
                                  </p:stCondLst>
                                  <p:childTnLst>
                                    <p:set>
                                      <p:cBhvr>
                                        <p:cTn id="81" dur="1" fill="hold">
                                          <p:stCondLst>
                                            <p:cond delay="0"/>
                                          </p:stCondLst>
                                        </p:cTn>
                                        <p:tgtEl>
                                          <p:spTgt spid="467"/>
                                        </p:tgtEl>
                                        <p:attrNameLst>
                                          <p:attrName>style.visibility</p:attrName>
                                        </p:attrNameLst>
                                      </p:cBhvr>
                                      <p:to>
                                        <p:strVal val="visible"/>
                                      </p:to>
                                    </p:set>
                                  </p:childTnLst>
                                </p:cTn>
                              </p:par>
                            </p:childTnLst>
                          </p:cTn>
                        </p:par>
                        <p:par>
                          <p:cTn id="82" fill="hold">
                            <p:stCondLst>
                              <p:cond delay="1800"/>
                            </p:stCondLst>
                            <p:childTnLst>
                              <p:par>
                                <p:cTn id="83" presetID="1" presetClass="entr" presetSubtype="0" fill="hold" nodeType="afterEffect">
                                  <p:stCondLst>
                                    <p:cond delay="200"/>
                                  </p:stCondLst>
                                  <p:childTnLst>
                                    <p:set>
                                      <p:cBhvr>
                                        <p:cTn id="84" dur="1" fill="hold">
                                          <p:stCondLst>
                                            <p:cond delay="0"/>
                                          </p:stCondLst>
                                        </p:cTn>
                                        <p:tgtEl>
                                          <p:spTgt spid="484"/>
                                        </p:tgtEl>
                                        <p:attrNameLst>
                                          <p:attrName>style.visibility</p:attrName>
                                        </p:attrNameLst>
                                      </p:cBhvr>
                                      <p:to>
                                        <p:strVal val="visible"/>
                                      </p:to>
                                    </p:set>
                                  </p:childTnLst>
                                </p:cTn>
                              </p:par>
                            </p:childTnLst>
                          </p:cTn>
                        </p:par>
                        <p:par>
                          <p:cTn id="85" fill="hold">
                            <p:stCondLst>
                              <p:cond delay="2000"/>
                            </p:stCondLst>
                            <p:childTnLst>
                              <p:par>
                                <p:cTn id="86" presetID="1" presetClass="entr" presetSubtype="0" fill="hold" nodeType="afterEffect">
                                  <p:stCondLst>
                                    <p:cond delay="200"/>
                                  </p:stCondLst>
                                  <p:childTnLst>
                                    <p:set>
                                      <p:cBhvr>
                                        <p:cTn id="87" dur="1" fill="hold">
                                          <p:stCondLst>
                                            <p:cond delay="0"/>
                                          </p:stCondLst>
                                        </p:cTn>
                                        <p:tgtEl>
                                          <p:spTgt spid="501"/>
                                        </p:tgtEl>
                                        <p:attrNameLst>
                                          <p:attrName>style.visibility</p:attrName>
                                        </p:attrNameLst>
                                      </p:cBhvr>
                                      <p:to>
                                        <p:strVal val="visible"/>
                                      </p:to>
                                    </p:set>
                                  </p:childTnLst>
                                </p:cTn>
                              </p:par>
                            </p:childTnLst>
                          </p:cTn>
                        </p:par>
                        <p:par>
                          <p:cTn id="88" fill="hold">
                            <p:stCondLst>
                              <p:cond delay="2200"/>
                            </p:stCondLst>
                            <p:childTnLst>
                              <p:par>
                                <p:cTn id="89" presetID="1" presetClass="entr" presetSubtype="0" fill="hold" nodeType="afterEffect">
                                  <p:stCondLst>
                                    <p:cond delay="200"/>
                                  </p:stCondLst>
                                  <p:childTnLst>
                                    <p:set>
                                      <p:cBhvr>
                                        <p:cTn id="90"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erformance report&#10;&#10;Description automatically generated">
            <a:extLst>
              <a:ext uri="{FF2B5EF4-FFF2-40B4-BE49-F238E27FC236}">
                <a16:creationId xmlns:a16="http://schemas.microsoft.com/office/drawing/2014/main" id="{F75838B0-5963-8838-07EF-D1F2FA7A316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9323" y="182076"/>
            <a:ext cx="11213353" cy="6493848"/>
          </a:xfrm>
        </p:spPr>
      </p:pic>
    </p:spTree>
    <p:extLst>
      <p:ext uri="{BB962C8B-B14F-4D97-AF65-F5344CB8AC3E}">
        <p14:creationId xmlns:p14="http://schemas.microsoft.com/office/powerpoint/2010/main" val="97706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paper with black text&#10;&#10;Description automatically generated">
            <a:extLst>
              <a:ext uri="{FF2B5EF4-FFF2-40B4-BE49-F238E27FC236}">
                <a16:creationId xmlns:a16="http://schemas.microsoft.com/office/drawing/2014/main" id="{5C63D4E3-620A-04D9-6CCB-6CA4DB38371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83122" y="409473"/>
            <a:ext cx="11025755" cy="6039053"/>
          </a:xfrm>
        </p:spPr>
      </p:pic>
    </p:spTree>
    <p:extLst>
      <p:ext uri="{BB962C8B-B14F-4D97-AF65-F5344CB8AC3E}">
        <p14:creationId xmlns:p14="http://schemas.microsoft.com/office/powerpoint/2010/main" val="370873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FF34C-644D-A00D-712A-4FAF9BDFF08D}"/>
              </a:ext>
            </a:extLst>
          </p:cNvPr>
          <p:cNvSpPr txBox="1"/>
          <p:nvPr/>
        </p:nvSpPr>
        <p:spPr>
          <a:xfrm>
            <a:off x="6095999" y="1430213"/>
            <a:ext cx="2626995" cy="1477328"/>
          </a:xfrm>
          <a:prstGeom prst="rect">
            <a:avLst/>
          </a:prstGeom>
          <a:noFill/>
        </p:spPr>
        <p:txBody>
          <a:bodyPr wrap="square" rtlCol="0">
            <a:spAutoFit/>
          </a:bodyPr>
          <a:lstStyle/>
          <a:p>
            <a:pPr algn="l"/>
            <a:r>
              <a:rPr lang="en-GB" b="0" i="0" u="none" strike="noStrike" dirty="0">
                <a:solidFill>
                  <a:srgbClr val="000000"/>
                </a:solidFill>
                <a:effectLst/>
              </a:rPr>
              <a:t>- Practice your skills regularly to get better over time.</a:t>
            </a:r>
          </a:p>
          <a:p>
            <a:pPr algn="l"/>
            <a:r>
              <a:rPr lang="en-GB" b="0" i="0" u="none" strike="noStrike" dirty="0">
                <a:solidFill>
                  <a:srgbClr val="000000"/>
                </a:solidFill>
                <a:effectLst/>
              </a:rPr>
              <a:t>- Watch others play and learn from their moves.</a:t>
            </a:r>
          </a:p>
        </p:txBody>
      </p:sp>
      <p:sp>
        <p:nvSpPr>
          <p:cNvPr id="4" name="TextBox 3">
            <a:extLst>
              <a:ext uri="{FF2B5EF4-FFF2-40B4-BE49-F238E27FC236}">
                <a16:creationId xmlns:a16="http://schemas.microsoft.com/office/drawing/2014/main" id="{2C2A35B1-DEBA-5D89-4160-A722A65CE0AB}"/>
              </a:ext>
            </a:extLst>
          </p:cNvPr>
          <p:cNvSpPr txBox="1"/>
          <p:nvPr/>
        </p:nvSpPr>
        <p:spPr>
          <a:xfrm>
            <a:off x="9039143" y="1430213"/>
            <a:ext cx="2847974" cy="1477328"/>
          </a:xfrm>
          <a:prstGeom prst="rect">
            <a:avLst/>
          </a:prstGeom>
          <a:noFill/>
        </p:spPr>
        <p:txBody>
          <a:bodyPr wrap="square" rtlCol="0">
            <a:spAutoFit/>
          </a:bodyPr>
          <a:lstStyle/>
          <a:p>
            <a:pPr algn="l"/>
            <a:r>
              <a:rPr lang="en-GB" b="0" i="0" u="none" strike="noStrike" dirty="0">
                <a:solidFill>
                  <a:srgbClr val="000000"/>
                </a:solidFill>
                <a:effectLst/>
              </a:rPr>
              <a:t>- Imagine yourself doing well and feeling confident.</a:t>
            </a:r>
          </a:p>
          <a:p>
            <a:pPr algn="l"/>
            <a:r>
              <a:rPr lang="en-GB" b="0" i="0" u="none" strike="noStrike" dirty="0">
                <a:solidFill>
                  <a:srgbClr val="000000"/>
                </a:solidFill>
                <a:effectLst/>
              </a:rPr>
              <a:t>- Breathe deeply to stay calm and focused during games.</a:t>
            </a:r>
          </a:p>
        </p:txBody>
      </p:sp>
      <p:sp>
        <p:nvSpPr>
          <p:cNvPr id="6" name="TextBox 5">
            <a:extLst>
              <a:ext uri="{FF2B5EF4-FFF2-40B4-BE49-F238E27FC236}">
                <a16:creationId xmlns:a16="http://schemas.microsoft.com/office/drawing/2014/main" id="{83BBCA95-4A41-E526-1FDD-07AD16A12489}"/>
              </a:ext>
            </a:extLst>
          </p:cNvPr>
          <p:cNvSpPr txBox="1"/>
          <p:nvPr/>
        </p:nvSpPr>
        <p:spPr>
          <a:xfrm>
            <a:off x="3148279" y="1438979"/>
            <a:ext cx="2630049" cy="1200329"/>
          </a:xfrm>
          <a:prstGeom prst="rect">
            <a:avLst/>
          </a:prstGeom>
          <a:noFill/>
        </p:spPr>
        <p:txBody>
          <a:bodyPr wrap="square" rtlCol="0">
            <a:spAutoFit/>
          </a:bodyPr>
          <a:lstStyle/>
          <a:p>
            <a:pPr algn="l"/>
            <a:r>
              <a:rPr lang="en-GB" b="0" i="0" u="none" strike="noStrike" dirty="0">
                <a:solidFill>
                  <a:srgbClr val="000000"/>
                </a:solidFill>
                <a:effectLst/>
              </a:rPr>
              <a:t>- Stretch your muscles before and after you play.</a:t>
            </a:r>
          </a:p>
          <a:p>
            <a:pPr algn="l"/>
            <a:r>
              <a:rPr lang="en-GB" b="0" i="0" u="none" strike="noStrike" dirty="0">
                <a:solidFill>
                  <a:srgbClr val="000000"/>
                </a:solidFill>
                <a:effectLst/>
              </a:rPr>
              <a:t>- Listen to your body and rest if something hurts.</a:t>
            </a:r>
          </a:p>
        </p:txBody>
      </p:sp>
      <p:sp>
        <p:nvSpPr>
          <p:cNvPr id="8" name="TextBox 7">
            <a:extLst>
              <a:ext uri="{FF2B5EF4-FFF2-40B4-BE49-F238E27FC236}">
                <a16:creationId xmlns:a16="http://schemas.microsoft.com/office/drawing/2014/main" id="{387DB8B6-9B81-0E9F-A8EA-31B809C84FE0}"/>
              </a:ext>
            </a:extLst>
          </p:cNvPr>
          <p:cNvSpPr txBox="1"/>
          <p:nvPr/>
        </p:nvSpPr>
        <p:spPr>
          <a:xfrm>
            <a:off x="447817" y="1430213"/>
            <a:ext cx="2468880" cy="1477328"/>
          </a:xfrm>
          <a:prstGeom prst="rect">
            <a:avLst/>
          </a:prstGeom>
          <a:noFill/>
        </p:spPr>
        <p:txBody>
          <a:bodyPr wrap="square" rtlCol="0">
            <a:spAutoFit/>
          </a:bodyPr>
          <a:lstStyle/>
          <a:p>
            <a:pPr algn="l"/>
            <a:r>
              <a:rPr lang="en-GB" b="0" i="0" u="none" strike="noStrike" dirty="0">
                <a:solidFill>
                  <a:srgbClr val="000000"/>
                </a:solidFill>
                <a:effectLst/>
              </a:rPr>
              <a:t>- Eat a balanced diet to make your body strong.</a:t>
            </a:r>
          </a:p>
          <a:p>
            <a:pPr algn="l"/>
            <a:r>
              <a:rPr lang="en-GB" b="0" i="0" u="none" strike="noStrike" dirty="0">
                <a:solidFill>
                  <a:srgbClr val="000000"/>
                </a:solidFill>
                <a:effectLst/>
              </a:rPr>
              <a:t>- Drink plenty of water to stay hydrated while playing.</a:t>
            </a:r>
          </a:p>
        </p:txBody>
      </p:sp>
      <p:sp>
        <p:nvSpPr>
          <p:cNvPr id="9" name="Title 1">
            <a:extLst>
              <a:ext uri="{FF2B5EF4-FFF2-40B4-BE49-F238E27FC236}">
                <a16:creationId xmlns:a16="http://schemas.microsoft.com/office/drawing/2014/main" id="{2AED2C44-6CE4-DC6D-B2ED-F160788FC603}"/>
              </a:ext>
            </a:extLst>
          </p:cNvPr>
          <p:cNvSpPr>
            <a:spLocks noGrp="1"/>
          </p:cNvSpPr>
          <p:nvPr>
            <p:ph type="title"/>
          </p:nvPr>
        </p:nvSpPr>
        <p:spPr>
          <a:xfrm>
            <a:off x="559590" y="-249109"/>
            <a:ext cx="11072819" cy="1325563"/>
          </a:xfrm>
        </p:spPr>
        <p:txBody>
          <a:bodyPr>
            <a:normAutofit/>
          </a:bodyPr>
          <a:lstStyle/>
          <a:p>
            <a:r>
              <a:rPr lang="en-GB" sz="3600" dirty="0"/>
              <a:t>What do sports scientists do once they have the baseline?</a:t>
            </a:r>
          </a:p>
        </p:txBody>
      </p:sp>
      <p:grpSp>
        <p:nvGrpSpPr>
          <p:cNvPr id="23" name="Group 22">
            <a:extLst>
              <a:ext uri="{FF2B5EF4-FFF2-40B4-BE49-F238E27FC236}">
                <a16:creationId xmlns:a16="http://schemas.microsoft.com/office/drawing/2014/main" id="{F560FB38-051A-766D-EC62-DB7C463A340B}"/>
              </a:ext>
            </a:extLst>
          </p:cNvPr>
          <p:cNvGrpSpPr/>
          <p:nvPr/>
        </p:nvGrpSpPr>
        <p:grpSpPr>
          <a:xfrm>
            <a:off x="5979184" y="3424186"/>
            <a:ext cx="2556509" cy="3080385"/>
            <a:chOff x="5979184" y="3424186"/>
            <a:chExt cx="2556509" cy="3080385"/>
          </a:xfrm>
        </p:grpSpPr>
        <p:pic>
          <p:nvPicPr>
            <p:cNvPr id="15" name="Picture 14" descr="A close up of a brain&#10;&#10;Description automatically generated">
              <a:extLst>
                <a:ext uri="{FF2B5EF4-FFF2-40B4-BE49-F238E27FC236}">
                  <a16:creationId xmlns:a16="http://schemas.microsoft.com/office/drawing/2014/main" id="{94DC7EC1-15A6-38D4-9CDC-952342DE79AE}"/>
                </a:ext>
              </a:extLst>
            </p:cNvPr>
            <p:cNvPicPr>
              <a:picLocks noChangeAspect="1"/>
            </p:cNvPicPr>
            <p:nvPr/>
          </p:nvPicPr>
          <p:blipFill>
            <a:blip r:embed="rId3"/>
            <a:stretch>
              <a:fillRect/>
            </a:stretch>
          </p:blipFill>
          <p:spPr>
            <a:xfrm>
              <a:off x="6494609" y="3424186"/>
              <a:ext cx="1392654" cy="928436"/>
            </a:xfrm>
            <a:prstGeom prst="rect">
              <a:avLst/>
            </a:prstGeom>
          </p:spPr>
        </p:pic>
        <p:sp>
          <p:nvSpPr>
            <p:cNvPr id="20" name="TextBox 19">
              <a:extLst>
                <a:ext uri="{FF2B5EF4-FFF2-40B4-BE49-F238E27FC236}">
                  <a16:creationId xmlns:a16="http://schemas.microsoft.com/office/drawing/2014/main" id="{3322646D-0C3F-588C-F53A-FB6F137788A8}"/>
                </a:ext>
              </a:extLst>
            </p:cNvPr>
            <p:cNvSpPr txBox="1"/>
            <p:nvPr/>
          </p:nvSpPr>
          <p:spPr>
            <a:xfrm>
              <a:off x="5979184" y="6135239"/>
              <a:ext cx="2556509" cy="369332"/>
            </a:xfrm>
            <a:prstGeom prst="rect">
              <a:avLst/>
            </a:prstGeom>
            <a:noFill/>
          </p:spPr>
          <p:txBody>
            <a:bodyPr wrap="square" rtlCol="0">
              <a:spAutoFit/>
            </a:bodyPr>
            <a:lstStyle/>
            <a:p>
              <a:pPr algn="ctr"/>
              <a:r>
                <a:rPr lang="en-GB" dirty="0"/>
                <a:t>Psychologist</a:t>
              </a:r>
            </a:p>
          </p:txBody>
        </p:sp>
        <p:pic>
          <p:nvPicPr>
            <p:cNvPr id="2" name="Picture 2">
              <a:extLst>
                <a:ext uri="{FF2B5EF4-FFF2-40B4-BE49-F238E27FC236}">
                  <a16:creationId xmlns:a16="http://schemas.microsoft.com/office/drawing/2014/main" id="{0F3F8BE6-9857-0AF8-B851-DC0E1EB3CB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8418" y="4443139"/>
              <a:ext cx="2218042" cy="1477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8116D180-C033-4813-418A-2D5A9E35237D}"/>
              </a:ext>
            </a:extLst>
          </p:cNvPr>
          <p:cNvGrpSpPr/>
          <p:nvPr/>
        </p:nvGrpSpPr>
        <p:grpSpPr>
          <a:xfrm>
            <a:off x="3328704" y="3565143"/>
            <a:ext cx="2218042" cy="2939428"/>
            <a:chOff x="3027251" y="3569957"/>
            <a:chExt cx="2218042" cy="2939428"/>
          </a:xfrm>
        </p:grpSpPr>
        <p:pic>
          <p:nvPicPr>
            <p:cNvPr id="13" name="Picture 12" descr="A bag full of food&#10;&#10;Description automatically generated">
              <a:extLst>
                <a:ext uri="{FF2B5EF4-FFF2-40B4-BE49-F238E27FC236}">
                  <a16:creationId xmlns:a16="http://schemas.microsoft.com/office/drawing/2014/main" id="{856BC17A-C5CA-EB9D-9F2F-38275871DB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358" y="3569957"/>
              <a:ext cx="725828" cy="735120"/>
            </a:xfrm>
            <a:prstGeom prst="rect">
              <a:avLst/>
            </a:prstGeom>
          </p:spPr>
        </p:pic>
        <p:sp>
          <p:nvSpPr>
            <p:cNvPr id="17" name="TextBox 16">
              <a:extLst>
                <a:ext uri="{FF2B5EF4-FFF2-40B4-BE49-F238E27FC236}">
                  <a16:creationId xmlns:a16="http://schemas.microsoft.com/office/drawing/2014/main" id="{25FB8383-E54F-E9B5-B55C-366D19E55C35}"/>
                </a:ext>
              </a:extLst>
            </p:cNvPr>
            <p:cNvSpPr txBox="1"/>
            <p:nvPr/>
          </p:nvSpPr>
          <p:spPr>
            <a:xfrm>
              <a:off x="3508338" y="6140053"/>
              <a:ext cx="1255867" cy="369332"/>
            </a:xfrm>
            <a:prstGeom prst="rect">
              <a:avLst/>
            </a:prstGeom>
            <a:noFill/>
          </p:spPr>
          <p:txBody>
            <a:bodyPr wrap="square" rtlCol="0">
              <a:spAutoFit/>
            </a:bodyPr>
            <a:lstStyle/>
            <a:p>
              <a:pPr algn="ctr"/>
              <a:r>
                <a:rPr lang="en-GB" dirty="0"/>
                <a:t>Dietician</a:t>
              </a:r>
            </a:p>
          </p:txBody>
        </p:sp>
        <p:pic>
          <p:nvPicPr>
            <p:cNvPr id="14" name="Picture 13" descr="A person holding a cup on a track&#10;&#10;Description automatically generated">
              <a:extLst>
                <a:ext uri="{FF2B5EF4-FFF2-40B4-BE49-F238E27FC236}">
                  <a16:creationId xmlns:a16="http://schemas.microsoft.com/office/drawing/2014/main" id="{87340860-06DE-3506-7044-B6C413712C0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27251" y="4537909"/>
              <a:ext cx="2218042" cy="1383238"/>
            </a:xfrm>
            <a:prstGeom prst="rect">
              <a:avLst/>
            </a:prstGeom>
          </p:spPr>
        </p:pic>
      </p:grpSp>
      <p:grpSp>
        <p:nvGrpSpPr>
          <p:cNvPr id="26" name="Group 25">
            <a:extLst>
              <a:ext uri="{FF2B5EF4-FFF2-40B4-BE49-F238E27FC236}">
                <a16:creationId xmlns:a16="http://schemas.microsoft.com/office/drawing/2014/main" id="{A143B6F7-FE47-5FAA-ED2F-C0BB7DA8E0BF}"/>
              </a:ext>
            </a:extLst>
          </p:cNvPr>
          <p:cNvGrpSpPr/>
          <p:nvPr/>
        </p:nvGrpSpPr>
        <p:grpSpPr>
          <a:xfrm>
            <a:off x="446404" y="3424186"/>
            <a:ext cx="2103273" cy="3093057"/>
            <a:chOff x="446404" y="3424186"/>
            <a:chExt cx="2103273" cy="3093057"/>
          </a:xfrm>
        </p:grpSpPr>
        <p:pic>
          <p:nvPicPr>
            <p:cNvPr id="7" name="Picture 6" descr="A person holding her knee&#10;&#10;Description automatically generated">
              <a:extLst>
                <a:ext uri="{FF2B5EF4-FFF2-40B4-BE49-F238E27FC236}">
                  <a16:creationId xmlns:a16="http://schemas.microsoft.com/office/drawing/2014/main" id="{85197F04-40DD-E1C0-60A8-12BB31E57261}"/>
                </a:ext>
              </a:extLst>
            </p:cNvPr>
            <p:cNvPicPr>
              <a:picLocks noChangeAspect="1"/>
            </p:cNvPicPr>
            <p:nvPr/>
          </p:nvPicPr>
          <p:blipFill>
            <a:blip r:embed="rId7"/>
            <a:stretch>
              <a:fillRect/>
            </a:stretch>
          </p:blipFill>
          <p:spPr>
            <a:xfrm>
              <a:off x="1013575" y="3424186"/>
              <a:ext cx="1110551" cy="1089390"/>
            </a:xfrm>
            <a:prstGeom prst="rect">
              <a:avLst/>
            </a:prstGeom>
          </p:spPr>
        </p:pic>
        <p:sp>
          <p:nvSpPr>
            <p:cNvPr id="19" name="TextBox 18">
              <a:extLst>
                <a:ext uri="{FF2B5EF4-FFF2-40B4-BE49-F238E27FC236}">
                  <a16:creationId xmlns:a16="http://schemas.microsoft.com/office/drawing/2014/main" id="{7F533858-B41F-72A9-3047-BEAAB4AF203E}"/>
                </a:ext>
              </a:extLst>
            </p:cNvPr>
            <p:cNvSpPr txBox="1"/>
            <p:nvPr/>
          </p:nvSpPr>
          <p:spPr>
            <a:xfrm>
              <a:off x="600785" y="6140053"/>
              <a:ext cx="1794510" cy="377190"/>
            </a:xfrm>
            <a:prstGeom prst="rect">
              <a:avLst/>
            </a:prstGeom>
            <a:noFill/>
          </p:spPr>
          <p:txBody>
            <a:bodyPr wrap="square" rtlCol="0">
              <a:spAutoFit/>
            </a:bodyPr>
            <a:lstStyle/>
            <a:p>
              <a:pPr algn="ctr"/>
              <a:r>
                <a:rPr lang="en-GB" dirty="0">
                  <a:solidFill>
                    <a:srgbClr val="0B0C0C"/>
                  </a:solidFill>
                  <a:latin typeface="GDS Transport"/>
                </a:rPr>
                <a:t>Physiotherapist</a:t>
              </a:r>
              <a:endParaRPr lang="en-GB" dirty="0"/>
            </a:p>
          </p:txBody>
        </p:sp>
        <p:pic>
          <p:nvPicPr>
            <p:cNvPr id="16" name="Picture 2" descr="The FA">
              <a:extLst>
                <a:ext uri="{FF2B5EF4-FFF2-40B4-BE49-F238E27FC236}">
                  <a16:creationId xmlns:a16="http://schemas.microsoft.com/office/drawing/2014/main" id="{EE0823A9-1759-E742-15A1-285F3F91A19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46404" y="4513057"/>
              <a:ext cx="2103273" cy="1408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E055C45F-81D0-2802-FB8D-3F785926D454}"/>
              </a:ext>
            </a:extLst>
          </p:cNvPr>
          <p:cNvGrpSpPr/>
          <p:nvPr/>
        </p:nvGrpSpPr>
        <p:grpSpPr>
          <a:xfrm>
            <a:off x="9354685" y="3614784"/>
            <a:ext cx="2219742" cy="2894601"/>
            <a:chOff x="9354685" y="3614784"/>
            <a:chExt cx="2219742" cy="2894601"/>
          </a:xfrm>
        </p:grpSpPr>
        <p:sp>
          <p:nvSpPr>
            <p:cNvPr id="18" name="TextBox 17">
              <a:extLst>
                <a:ext uri="{FF2B5EF4-FFF2-40B4-BE49-F238E27FC236}">
                  <a16:creationId xmlns:a16="http://schemas.microsoft.com/office/drawing/2014/main" id="{E9CAD268-2EEE-628D-675D-8A9D402D9301}"/>
                </a:ext>
              </a:extLst>
            </p:cNvPr>
            <p:cNvSpPr txBox="1"/>
            <p:nvPr/>
          </p:nvSpPr>
          <p:spPr>
            <a:xfrm>
              <a:off x="9405855" y="6140053"/>
              <a:ext cx="2114550" cy="369332"/>
            </a:xfrm>
            <a:prstGeom prst="rect">
              <a:avLst/>
            </a:prstGeom>
            <a:noFill/>
          </p:spPr>
          <p:txBody>
            <a:bodyPr wrap="square" rtlCol="0">
              <a:spAutoFit/>
            </a:bodyPr>
            <a:lstStyle/>
            <a:p>
              <a:pPr algn="ctr"/>
              <a:r>
                <a:rPr lang="en-GB" dirty="0"/>
                <a:t>Performance analyst</a:t>
              </a:r>
            </a:p>
          </p:txBody>
        </p:sp>
        <p:pic>
          <p:nvPicPr>
            <p:cNvPr id="12" name="Picture 11">
              <a:extLst>
                <a:ext uri="{FF2B5EF4-FFF2-40B4-BE49-F238E27FC236}">
                  <a16:creationId xmlns:a16="http://schemas.microsoft.com/office/drawing/2014/main" id="{A5A7DBD7-9F87-39F4-48FA-8B01E2D59D70}"/>
                </a:ext>
              </a:extLst>
            </p:cNvPr>
            <p:cNvPicPr>
              <a:picLocks noChangeAspect="1"/>
            </p:cNvPicPr>
            <p:nvPr/>
          </p:nvPicPr>
          <p:blipFill>
            <a:blip r:embed="rId9"/>
            <a:stretch>
              <a:fillRect/>
            </a:stretch>
          </p:blipFill>
          <p:spPr>
            <a:xfrm>
              <a:off x="9354685" y="4443819"/>
              <a:ext cx="2219742" cy="1477328"/>
            </a:xfrm>
            <a:prstGeom prst="rect">
              <a:avLst/>
            </a:prstGeom>
          </p:spPr>
        </p:pic>
        <p:pic>
          <p:nvPicPr>
            <p:cNvPr id="24" name="Picture 2" descr="Planar biomechanical model of the human body. | Download Scientific Diagram">
              <a:extLst>
                <a:ext uri="{FF2B5EF4-FFF2-40B4-BE49-F238E27FC236}">
                  <a16:creationId xmlns:a16="http://schemas.microsoft.com/office/drawing/2014/main" id="{F31B1515-0F68-A5A0-B221-3BAA572B7A7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86869" y="3614784"/>
              <a:ext cx="952522" cy="6101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1560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88D4-7F19-6EC1-A31C-A9891DF2C0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44FB49-EEFB-2E6E-4249-EA1844ABDDAC}"/>
              </a:ext>
            </a:extLst>
          </p:cNvPr>
          <p:cNvSpPr txBox="1"/>
          <p:nvPr/>
        </p:nvSpPr>
        <p:spPr>
          <a:xfrm>
            <a:off x="6095999" y="1430213"/>
            <a:ext cx="2626995" cy="1477328"/>
          </a:xfrm>
          <a:prstGeom prst="rect">
            <a:avLst/>
          </a:prstGeom>
          <a:noFill/>
        </p:spPr>
        <p:txBody>
          <a:bodyPr wrap="square" rtlCol="0">
            <a:spAutoFit/>
          </a:bodyPr>
          <a:lstStyle/>
          <a:p>
            <a:pPr algn="l"/>
            <a:r>
              <a:rPr lang="en-GB" b="0" i="0" u="none" strike="noStrike" dirty="0">
                <a:solidFill>
                  <a:srgbClr val="000000"/>
                </a:solidFill>
                <a:effectLst/>
              </a:rPr>
              <a:t>- Practice your skills regularly to get better over time.</a:t>
            </a:r>
          </a:p>
          <a:p>
            <a:pPr algn="l"/>
            <a:r>
              <a:rPr lang="en-GB" b="0" i="0" u="none" strike="noStrike" dirty="0">
                <a:solidFill>
                  <a:srgbClr val="000000"/>
                </a:solidFill>
                <a:effectLst/>
              </a:rPr>
              <a:t>- Watch others play and learn from their moves.</a:t>
            </a:r>
          </a:p>
        </p:txBody>
      </p:sp>
      <p:sp>
        <p:nvSpPr>
          <p:cNvPr id="4" name="TextBox 3">
            <a:extLst>
              <a:ext uri="{FF2B5EF4-FFF2-40B4-BE49-F238E27FC236}">
                <a16:creationId xmlns:a16="http://schemas.microsoft.com/office/drawing/2014/main" id="{F2080B07-D415-917A-1F6B-BD8D179BCD4B}"/>
              </a:ext>
            </a:extLst>
          </p:cNvPr>
          <p:cNvSpPr txBox="1"/>
          <p:nvPr/>
        </p:nvSpPr>
        <p:spPr>
          <a:xfrm>
            <a:off x="9039143" y="1430213"/>
            <a:ext cx="2847974" cy="1477328"/>
          </a:xfrm>
          <a:prstGeom prst="rect">
            <a:avLst/>
          </a:prstGeom>
          <a:noFill/>
        </p:spPr>
        <p:txBody>
          <a:bodyPr wrap="square" rtlCol="0">
            <a:spAutoFit/>
          </a:bodyPr>
          <a:lstStyle/>
          <a:p>
            <a:pPr algn="l"/>
            <a:r>
              <a:rPr lang="en-GB" b="0" i="0" u="none" strike="noStrike" dirty="0">
                <a:solidFill>
                  <a:srgbClr val="000000"/>
                </a:solidFill>
                <a:effectLst/>
              </a:rPr>
              <a:t>- Imagine yourself doing well and feeling confident.</a:t>
            </a:r>
          </a:p>
          <a:p>
            <a:pPr algn="l"/>
            <a:r>
              <a:rPr lang="en-GB" b="0" i="0" u="none" strike="noStrike" dirty="0">
                <a:solidFill>
                  <a:srgbClr val="000000"/>
                </a:solidFill>
                <a:effectLst/>
              </a:rPr>
              <a:t>- Breathe deeply to stay calm and focused during games.</a:t>
            </a:r>
          </a:p>
        </p:txBody>
      </p:sp>
      <p:sp>
        <p:nvSpPr>
          <p:cNvPr id="6" name="TextBox 5">
            <a:extLst>
              <a:ext uri="{FF2B5EF4-FFF2-40B4-BE49-F238E27FC236}">
                <a16:creationId xmlns:a16="http://schemas.microsoft.com/office/drawing/2014/main" id="{3F8CB7C5-3158-DB78-2543-053700465C34}"/>
              </a:ext>
            </a:extLst>
          </p:cNvPr>
          <p:cNvSpPr txBox="1"/>
          <p:nvPr/>
        </p:nvSpPr>
        <p:spPr>
          <a:xfrm>
            <a:off x="3148279" y="1438979"/>
            <a:ext cx="2630049" cy="1200329"/>
          </a:xfrm>
          <a:prstGeom prst="rect">
            <a:avLst/>
          </a:prstGeom>
          <a:noFill/>
        </p:spPr>
        <p:txBody>
          <a:bodyPr wrap="square" rtlCol="0">
            <a:spAutoFit/>
          </a:bodyPr>
          <a:lstStyle/>
          <a:p>
            <a:pPr algn="l"/>
            <a:r>
              <a:rPr lang="en-GB" b="0" i="0" u="none" strike="noStrike" dirty="0">
                <a:solidFill>
                  <a:srgbClr val="000000"/>
                </a:solidFill>
                <a:effectLst/>
              </a:rPr>
              <a:t>- Stretch your muscles before and after you play.</a:t>
            </a:r>
          </a:p>
          <a:p>
            <a:pPr algn="l"/>
            <a:r>
              <a:rPr lang="en-GB" b="0" i="0" u="none" strike="noStrike" dirty="0">
                <a:solidFill>
                  <a:srgbClr val="000000"/>
                </a:solidFill>
                <a:effectLst/>
              </a:rPr>
              <a:t>- Listen to your body and rest if something hurts.</a:t>
            </a:r>
          </a:p>
        </p:txBody>
      </p:sp>
      <p:sp>
        <p:nvSpPr>
          <p:cNvPr id="8" name="TextBox 7">
            <a:extLst>
              <a:ext uri="{FF2B5EF4-FFF2-40B4-BE49-F238E27FC236}">
                <a16:creationId xmlns:a16="http://schemas.microsoft.com/office/drawing/2014/main" id="{9B5FDAD5-0FA2-ED76-3B68-DEF603805C42}"/>
              </a:ext>
            </a:extLst>
          </p:cNvPr>
          <p:cNvSpPr txBox="1"/>
          <p:nvPr/>
        </p:nvSpPr>
        <p:spPr>
          <a:xfrm>
            <a:off x="447817" y="1430213"/>
            <a:ext cx="2468880" cy="1477328"/>
          </a:xfrm>
          <a:prstGeom prst="rect">
            <a:avLst/>
          </a:prstGeom>
          <a:noFill/>
        </p:spPr>
        <p:txBody>
          <a:bodyPr wrap="square" rtlCol="0">
            <a:spAutoFit/>
          </a:bodyPr>
          <a:lstStyle/>
          <a:p>
            <a:pPr algn="l"/>
            <a:r>
              <a:rPr lang="en-GB" b="0" i="0" u="none" strike="noStrike" dirty="0">
                <a:solidFill>
                  <a:srgbClr val="000000"/>
                </a:solidFill>
                <a:effectLst/>
              </a:rPr>
              <a:t>- Eat a balanced diet to make your body strong.</a:t>
            </a:r>
          </a:p>
          <a:p>
            <a:pPr algn="l"/>
            <a:r>
              <a:rPr lang="en-GB" b="0" i="0" u="none" strike="noStrike" dirty="0">
                <a:solidFill>
                  <a:srgbClr val="000000"/>
                </a:solidFill>
                <a:effectLst/>
              </a:rPr>
              <a:t>- Drink plenty of water to stay hydrated while playing.</a:t>
            </a:r>
          </a:p>
        </p:txBody>
      </p:sp>
      <p:sp>
        <p:nvSpPr>
          <p:cNvPr id="9" name="Title 1">
            <a:extLst>
              <a:ext uri="{FF2B5EF4-FFF2-40B4-BE49-F238E27FC236}">
                <a16:creationId xmlns:a16="http://schemas.microsoft.com/office/drawing/2014/main" id="{7310F635-0BF5-FFD4-27EF-5B3DC93C1EF9}"/>
              </a:ext>
            </a:extLst>
          </p:cNvPr>
          <p:cNvSpPr>
            <a:spLocks noGrp="1"/>
          </p:cNvSpPr>
          <p:nvPr>
            <p:ph type="title"/>
          </p:nvPr>
        </p:nvSpPr>
        <p:spPr>
          <a:xfrm>
            <a:off x="559590" y="-249109"/>
            <a:ext cx="11072819" cy="1325563"/>
          </a:xfrm>
        </p:spPr>
        <p:txBody>
          <a:bodyPr>
            <a:normAutofit/>
          </a:bodyPr>
          <a:lstStyle/>
          <a:p>
            <a:r>
              <a:rPr lang="en-GB" sz="3600" dirty="0"/>
              <a:t>What do sports scientists do once they have the baseline?</a:t>
            </a:r>
          </a:p>
        </p:txBody>
      </p:sp>
      <p:grpSp>
        <p:nvGrpSpPr>
          <p:cNvPr id="23" name="Group 22">
            <a:extLst>
              <a:ext uri="{FF2B5EF4-FFF2-40B4-BE49-F238E27FC236}">
                <a16:creationId xmlns:a16="http://schemas.microsoft.com/office/drawing/2014/main" id="{343EE36F-3EAB-7424-6E6A-4EDE01336B2A}"/>
              </a:ext>
            </a:extLst>
          </p:cNvPr>
          <p:cNvGrpSpPr/>
          <p:nvPr/>
        </p:nvGrpSpPr>
        <p:grpSpPr>
          <a:xfrm>
            <a:off x="5979184" y="3424186"/>
            <a:ext cx="2556509" cy="3080385"/>
            <a:chOff x="5979184" y="3424186"/>
            <a:chExt cx="2556509" cy="3080385"/>
          </a:xfrm>
        </p:grpSpPr>
        <p:pic>
          <p:nvPicPr>
            <p:cNvPr id="15" name="Picture 14" descr="A close up of a brain&#10;&#10;Description automatically generated">
              <a:extLst>
                <a:ext uri="{FF2B5EF4-FFF2-40B4-BE49-F238E27FC236}">
                  <a16:creationId xmlns:a16="http://schemas.microsoft.com/office/drawing/2014/main" id="{4401C332-A2DC-F49A-5E14-74F4A7A9ADDA}"/>
                </a:ext>
              </a:extLst>
            </p:cNvPr>
            <p:cNvPicPr>
              <a:picLocks noChangeAspect="1"/>
            </p:cNvPicPr>
            <p:nvPr/>
          </p:nvPicPr>
          <p:blipFill>
            <a:blip r:embed="rId3"/>
            <a:stretch>
              <a:fillRect/>
            </a:stretch>
          </p:blipFill>
          <p:spPr>
            <a:xfrm>
              <a:off x="6494609" y="3424186"/>
              <a:ext cx="1392654" cy="928436"/>
            </a:xfrm>
            <a:prstGeom prst="rect">
              <a:avLst/>
            </a:prstGeom>
          </p:spPr>
        </p:pic>
        <p:sp>
          <p:nvSpPr>
            <p:cNvPr id="20" name="TextBox 19">
              <a:extLst>
                <a:ext uri="{FF2B5EF4-FFF2-40B4-BE49-F238E27FC236}">
                  <a16:creationId xmlns:a16="http://schemas.microsoft.com/office/drawing/2014/main" id="{B12FE661-7D68-EDC8-0755-10F676322D1C}"/>
                </a:ext>
              </a:extLst>
            </p:cNvPr>
            <p:cNvSpPr txBox="1"/>
            <p:nvPr/>
          </p:nvSpPr>
          <p:spPr>
            <a:xfrm>
              <a:off x="5979184" y="6135239"/>
              <a:ext cx="2556509" cy="369332"/>
            </a:xfrm>
            <a:prstGeom prst="rect">
              <a:avLst/>
            </a:prstGeom>
            <a:noFill/>
          </p:spPr>
          <p:txBody>
            <a:bodyPr wrap="square" rtlCol="0">
              <a:spAutoFit/>
            </a:bodyPr>
            <a:lstStyle/>
            <a:p>
              <a:pPr algn="ctr"/>
              <a:r>
                <a:rPr lang="en-GB" dirty="0"/>
                <a:t>Psychologist</a:t>
              </a:r>
            </a:p>
          </p:txBody>
        </p:sp>
        <p:pic>
          <p:nvPicPr>
            <p:cNvPr id="2" name="Picture 2">
              <a:extLst>
                <a:ext uri="{FF2B5EF4-FFF2-40B4-BE49-F238E27FC236}">
                  <a16:creationId xmlns:a16="http://schemas.microsoft.com/office/drawing/2014/main" id="{AEA17F32-D46A-EA84-417B-236D15AB42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8418" y="4443139"/>
              <a:ext cx="2218042" cy="1477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CC30670A-D05C-DD0D-6829-53567AB024BA}"/>
              </a:ext>
            </a:extLst>
          </p:cNvPr>
          <p:cNvGrpSpPr/>
          <p:nvPr/>
        </p:nvGrpSpPr>
        <p:grpSpPr>
          <a:xfrm>
            <a:off x="3328704" y="3565143"/>
            <a:ext cx="2218042" cy="2939428"/>
            <a:chOff x="3027251" y="3569957"/>
            <a:chExt cx="2218042" cy="2939428"/>
          </a:xfrm>
        </p:grpSpPr>
        <p:pic>
          <p:nvPicPr>
            <p:cNvPr id="13" name="Picture 12" descr="A bag full of food&#10;&#10;Description automatically generated">
              <a:extLst>
                <a:ext uri="{FF2B5EF4-FFF2-40B4-BE49-F238E27FC236}">
                  <a16:creationId xmlns:a16="http://schemas.microsoft.com/office/drawing/2014/main" id="{4BB922B7-0046-2DEC-FE8E-DFD9656110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358" y="3569957"/>
              <a:ext cx="725828" cy="735120"/>
            </a:xfrm>
            <a:prstGeom prst="rect">
              <a:avLst/>
            </a:prstGeom>
          </p:spPr>
        </p:pic>
        <p:sp>
          <p:nvSpPr>
            <p:cNvPr id="17" name="TextBox 16">
              <a:extLst>
                <a:ext uri="{FF2B5EF4-FFF2-40B4-BE49-F238E27FC236}">
                  <a16:creationId xmlns:a16="http://schemas.microsoft.com/office/drawing/2014/main" id="{1613E43B-2F17-82FC-F0FD-E00DB728907A}"/>
                </a:ext>
              </a:extLst>
            </p:cNvPr>
            <p:cNvSpPr txBox="1"/>
            <p:nvPr/>
          </p:nvSpPr>
          <p:spPr>
            <a:xfrm>
              <a:off x="3508338" y="6140053"/>
              <a:ext cx="1255867" cy="369332"/>
            </a:xfrm>
            <a:prstGeom prst="rect">
              <a:avLst/>
            </a:prstGeom>
            <a:noFill/>
          </p:spPr>
          <p:txBody>
            <a:bodyPr wrap="square" rtlCol="0">
              <a:spAutoFit/>
            </a:bodyPr>
            <a:lstStyle/>
            <a:p>
              <a:pPr algn="ctr"/>
              <a:r>
                <a:rPr lang="en-GB" dirty="0"/>
                <a:t>Dietician</a:t>
              </a:r>
            </a:p>
          </p:txBody>
        </p:sp>
        <p:pic>
          <p:nvPicPr>
            <p:cNvPr id="14" name="Picture 13" descr="A person holding a cup on a track&#10;&#10;Description automatically generated">
              <a:extLst>
                <a:ext uri="{FF2B5EF4-FFF2-40B4-BE49-F238E27FC236}">
                  <a16:creationId xmlns:a16="http://schemas.microsoft.com/office/drawing/2014/main" id="{1613232E-96D1-0A4D-4C97-3AB2E860E1A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27251" y="4537909"/>
              <a:ext cx="2218042" cy="1383238"/>
            </a:xfrm>
            <a:prstGeom prst="rect">
              <a:avLst/>
            </a:prstGeom>
          </p:spPr>
        </p:pic>
      </p:grpSp>
      <p:grpSp>
        <p:nvGrpSpPr>
          <p:cNvPr id="26" name="Group 25">
            <a:extLst>
              <a:ext uri="{FF2B5EF4-FFF2-40B4-BE49-F238E27FC236}">
                <a16:creationId xmlns:a16="http://schemas.microsoft.com/office/drawing/2014/main" id="{013FB762-4365-A01E-A2D1-58678C4DDDB3}"/>
              </a:ext>
            </a:extLst>
          </p:cNvPr>
          <p:cNvGrpSpPr/>
          <p:nvPr/>
        </p:nvGrpSpPr>
        <p:grpSpPr>
          <a:xfrm>
            <a:off x="446404" y="3424186"/>
            <a:ext cx="2103273" cy="3093057"/>
            <a:chOff x="446404" y="3424186"/>
            <a:chExt cx="2103273" cy="3093057"/>
          </a:xfrm>
        </p:grpSpPr>
        <p:pic>
          <p:nvPicPr>
            <p:cNvPr id="7" name="Picture 6" descr="A person holding her knee&#10;&#10;Description automatically generated">
              <a:extLst>
                <a:ext uri="{FF2B5EF4-FFF2-40B4-BE49-F238E27FC236}">
                  <a16:creationId xmlns:a16="http://schemas.microsoft.com/office/drawing/2014/main" id="{06BECE43-5A7A-85B1-7620-7508937C7AC0}"/>
                </a:ext>
              </a:extLst>
            </p:cNvPr>
            <p:cNvPicPr>
              <a:picLocks noChangeAspect="1"/>
            </p:cNvPicPr>
            <p:nvPr/>
          </p:nvPicPr>
          <p:blipFill>
            <a:blip r:embed="rId7"/>
            <a:stretch>
              <a:fillRect/>
            </a:stretch>
          </p:blipFill>
          <p:spPr>
            <a:xfrm>
              <a:off x="1013575" y="3424186"/>
              <a:ext cx="1110551" cy="1089390"/>
            </a:xfrm>
            <a:prstGeom prst="rect">
              <a:avLst/>
            </a:prstGeom>
          </p:spPr>
        </p:pic>
        <p:sp>
          <p:nvSpPr>
            <p:cNvPr id="19" name="TextBox 18">
              <a:extLst>
                <a:ext uri="{FF2B5EF4-FFF2-40B4-BE49-F238E27FC236}">
                  <a16:creationId xmlns:a16="http://schemas.microsoft.com/office/drawing/2014/main" id="{A577BA2E-75F5-0A7F-65CA-7C6B0FE07888}"/>
                </a:ext>
              </a:extLst>
            </p:cNvPr>
            <p:cNvSpPr txBox="1"/>
            <p:nvPr/>
          </p:nvSpPr>
          <p:spPr>
            <a:xfrm>
              <a:off x="600785" y="6140053"/>
              <a:ext cx="1794510" cy="377190"/>
            </a:xfrm>
            <a:prstGeom prst="rect">
              <a:avLst/>
            </a:prstGeom>
            <a:noFill/>
          </p:spPr>
          <p:txBody>
            <a:bodyPr wrap="square" rtlCol="0">
              <a:spAutoFit/>
            </a:bodyPr>
            <a:lstStyle/>
            <a:p>
              <a:pPr algn="ctr"/>
              <a:r>
                <a:rPr lang="en-GB" dirty="0">
                  <a:solidFill>
                    <a:srgbClr val="0B0C0C"/>
                  </a:solidFill>
                  <a:latin typeface="GDS Transport"/>
                </a:rPr>
                <a:t>Physiotherapist</a:t>
              </a:r>
              <a:endParaRPr lang="en-GB" dirty="0"/>
            </a:p>
          </p:txBody>
        </p:sp>
        <p:pic>
          <p:nvPicPr>
            <p:cNvPr id="16" name="Picture 2" descr="The FA">
              <a:extLst>
                <a:ext uri="{FF2B5EF4-FFF2-40B4-BE49-F238E27FC236}">
                  <a16:creationId xmlns:a16="http://schemas.microsoft.com/office/drawing/2014/main" id="{02CB5836-30F6-A365-F7AC-9E676A16AFA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46404" y="4513057"/>
              <a:ext cx="2103273" cy="1408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7820C7CE-E30A-1979-6FD8-76C74BB3E14A}"/>
              </a:ext>
            </a:extLst>
          </p:cNvPr>
          <p:cNvGrpSpPr/>
          <p:nvPr/>
        </p:nvGrpSpPr>
        <p:grpSpPr>
          <a:xfrm>
            <a:off x="9354685" y="3614784"/>
            <a:ext cx="2219742" cy="2894601"/>
            <a:chOff x="9354685" y="3614784"/>
            <a:chExt cx="2219742" cy="2894601"/>
          </a:xfrm>
        </p:grpSpPr>
        <p:sp>
          <p:nvSpPr>
            <p:cNvPr id="18" name="TextBox 17">
              <a:extLst>
                <a:ext uri="{FF2B5EF4-FFF2-40B4-BE49-F238E27FC236}">
                  <a16:creationId xmlns:a16="http://schemas.microsoft.com/office/drawing/2014/main" id="{8BA1109C-CCFD-1CAC-7C29-F26CAA80FA6C}"/>
                </a:ext>
              </a:extLst>
            </p:cNvPr>
            <p:cNvSpPr txBox="1"/>
            <p:nvPr/>
          </p:nvSpPr>
          <p:spPr>
            <a:xfrm>
              <a:off x="9405855" y="6140053"/>
              <a:ext cx="2114550" cy="369332"/>
            </a:xfrm>
            <a:prstGeom prst="rect">
              <a:avLst/>
            </a:prstGeom>
            <a:noFill/>
          </p:spPr>
          <p:txBody>
            <a:bodyPr wrap="square" rtlCol="0">
              <a:spAutoFit/>
            </a:bodyPr>
            <a:lstStyle/>
            <a:p>
              <a:pPr algn="ctr"/>
              <a:r>
                <a:rPr lang="en-GB" dirty="0"/>
                <a:t>Performance analyst</a:t>
              </a:r>
            </a:p>
          </p:txBody>
        </p:sp>
        <p:pic>
          <p:nvPicPr>
            <p:cNvPr id="12" name="Picture 11">
              <a:extLst>
                <a:ext uri="{FF2B5EF4-FFF2-40B4-BE49-F238E27FC236}">
                  <a16:creationId xmlns:a16="http://schemas.microsoft.com/office/drawing/2014/main" id="{BCF3847C-0ED9-2E82-366D-55588CD95535}"/>
                </a:ext>
              </a:extLst>
            </p:cNvPr>
            <p:cNvPicPr>
              <a:picLocks noChangeAspect="1"/>
            </p:cNvPicPr>
            <p:nvPr/>
          </p:nvPicPr>
          <p:blipFill>
            <a:blip r:embed="rId9"/>
            <a:stretch>
              <a:fillRect/>
            </a:stretch>
          </p:blipFill>
          <p:spPr>
            <a:xfrm>
              <a:off x="9354685" y="4443819"/>
              <a:ext cx="2219742" cy="1477328"/>
            </a:xfrm>
            <a:prstGeom prst="rect">
              <a:avLst/>
            </a:prstGeom>
          </p:spPr>
        </p:pic>
        <p:pic>
          <p:nvPicPr>
            <p:cNvPr id="24" name="Picture 2" descr="Planar biomechanical model of the human body. | Download Scientific Diagram">
              <a:extLst>
                <a:ext uri="{FF2B5EF4-FFF2-40B4-BE49-F238E27FC236}">
                  <a16:creationId xmlns:a16="http://schemas.microsoft.com/office/drawing/2014/main" id="{004D9824-1C43-CAA4-9CDC-AFCA5A014C0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86869" y="3614784"/>
              <a:ext cx="952522" cy="61012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8FE7690E-0CC4-A3A1-6DF4-86E50A14410C}"/>
              </a:ext>
            </a:extLst>
          </p:cNvPr>
          <p:cNvSpPr/>
          <p:nvPr/>
        </p:nvSpPr>
        <p:spPr>
          <a:xfrm>
            <a:off x="3148279" y="1076454"/>
            <a:ext cx="8738838" cy="2225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59A17A9D-2CE8-132B-D1D4-F95A6E1F1797}"/>
              </a:ext>
            </a:extLst>
          </p:cNvPr>
          <p:cNvSpPr/>
          <p:nvPr/>
        </p:nvSpPr>
        <p:spPr>
          <a:xfrm>
            <a:off x="3065819" y="3302000"/>
            <a:ext cx="2743810" cy="3352800"/>
          </a:xfrm>
          <a:custGeom>
            <a:avLst/>
            <a:gdLst>
              <a:gd name="connsiteX0" fmla="*/ 0 w 2743810"/>
              <a:gd name="connsiteY0" fmla="*/ 152501 h 3352800"/>
              <a:gd name="connsiteX1" fmla="*/ 152501 w 2743810"/>
              <a:gd name="connsiteY1" fmla="*/ 0 h 3352800"/>
              <a:gd name="connsiteX2" fmla="*/ 689039 w 2743810"/>
              <a:gd name="connsiteY2" fmla="*/ 0 h 3352800"/>
              <a:gd name="connsiteX3" fmla="*/ 1152412 w 2743810"/>
              <a:gd name="connsiteY3" fmla="*/ 0 h 3352800"/>
              <a:gd name="connsiteX4" fmla="*/ 1591398 w 2743810"/>
              <a:gd name="connsiteY4" fmla="*/ 0 h 3352800"/>
              <a:gd name="connsiteX5" fmla="*/ 2103547 w 2743810"/>
              <a:gd name="connsiteY5" fmla="*/ 0 h 3352800"/>
              <a:gd name="connsiteX6" fmla="*/ 2591309 w 2743810"/>
              <a:gd name="connsiteY6" fmla="*/ 0 h 3352800"/>
              <a:gd name="connsiteX7" fmla="*/ 2743810 w 2743810"/>
              <a:gd name="connsiteY7" fmla="*/ 152501 h 3352800"/>
              <a:gd name="connsiteX8" fmla="*/ 2743810 w 2743810"/>
              <a:gd name="connsiteY8" fmla="*/ 660467 h 3352800"/>
              <a:gd name="connsiteX9" fmla="*/ 2743810 w 2743810"/>
              <a:gd name="connsiteY9" fmla="*/ 1077000 h 3352800"/>
              <a:gd name="connsiteX10" fmla="*/ 2743810 w 2743810"/>
              <a:gd name="connsiteY10" fmla="*/ 1584966 h 3352800"/>
              <a:gd name="connsiteX11" fmla="*/ 2743810 w 2743810"/>
              <a:gd name="connsiteY11" fmla="*/ 2092932 h 3352800"/>
              <a:gd name="connsiteX12" fmla="*/ 2743810 w 2743810"/>
              <a:gd name="connsiteY12" fmla="*/ 2570421 h 3352800"/>
              <a:gd name="connsiteX13" fmla="*/ 2743810 w 2743810"/>
              <a:gd name="connsiteY13" fmla="*/ 3200299 h 3352800"/>
              <a:gd name="connsiteX14" fmla="*/ 2591309 w 2743810"/>
              <a:gd name="connsiteY14" fmla="*/ 3352800 h 3352800"/>
              <a:gd name="connsiteX15" fmla="*/ 2103547 w 2743810"/>
              <a:gd name="connsiteY15" fmla="*/ 3352800 h 3352800"/>
              <a:gd name="connsiteX16" fmla="*/ 1567010 w 2743810"/>
              <a:gd name="connsiteY16" fmla="*/ 3352800 h 3352800"/>
              <a:gd name="connsiteX17" fmla="*/ 1079248 w 2743810"/>
              <a:gd name="connsiteY17" fmla="*/ 3352800 h 3352800"/>
              <a:gd name="connsiteX18" fmla="*/ 664651 w 2743810"/>
              <a:gd name="connsiteY18" fmla="*/ 3352800 h 3352800"/>
              <a:gd name="connsiteX19" fmla="*/ 152501 w 2743810"/>
              <a:gd name="connsiteY19" fmla="*/ 3352800 h 3352800"/>
              <a:gd name="connsiteX20" fmla="*/ 0 w 2743810"/>
              <a:gd name="connsiteY20" fmla="*/ 3200299 h 3352800"/>
              <a:gd name="connsiteX21" fmla="*/ 0 w 2743810"/>
              <a:gd name="connsiteY21" fmla="*/ 2722811 h 3352800"/>
              <a:gd name="connsiteX22" fmla="*/ 0 w 2743810"/>
              <a:gd name="connsiteY22" fmla="*/ 2214844 h 3352800"/>
              <a:gd name="connsiteX23" fmla="*/ 0 w 2743810"/>
              <a:gd name="connsiteY23" fmla="*/ 1798312 h 3352800"/>
              <a:gd name="connsiteX24" fmla="*/ 0 w 2743810"/>
              <a:gd name="connsiteY24" fmla="*/ 1381780 h 3352800"/>
              <a:gd name="connsiteX25" fmla="*/ 0 w 2743810"/>
              <a:gd name="connsiteY25" fmla="*/ 873813 h 3352800"/>
              <a:gd name="connsiteX26" fmla="*/ 0 w 2743810"/>
              <a:gd name="connsiteY26" fmla="*/ 152501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3810" h="3352800" extrusionOk="0">
                <a:moveTo>
                  <a:pt x="0" y="152501"/>
                </a:moveTo>
                <a:cubicBezTo>
                  <a:pt x="-21279" y="55152"/>
                  <a:pt x="63522" y="1785"/>
                  <a:pt x="152501" y="0"/>
                </a:cubicBezTo>
                <a:cubicBezTo>
                  <a:pt x="363870" y="-14857"/>
                  <a:pt x="470649" y="54724"/>
                  <a:pt x="689039" y="0"/>
                </a:cubicBezTo>
                <a:cubicBezTo>
                  <a:pt x="907429" y="-54724"/>
                  <a:pt x="1047116" y="43559"/>
                  <a:pt x="1152412" y="0"/>
                </a:cubicBezTo>
                <a:cubicBezTo>
                  <a:pt x="1257708" y="-43559"/>
                  <a:pt x="1394277" y="8878"/>
                  <a:pt x="1591398" y="0"/>
                </a:cubicBezTo>
                <a:cubicBezTo>
                  <a:pt x="1788519" y="-8878"/>
                  <a:pt x="1983432" y="27514"/>
                  <a:pt x="2103547" y="0"/>
                </a:cubicBezTo>
                <a:cubicBezTo>
                  <a:pt x="2223662" y="-27514"/>
                  <a:pt x="2432641" y="44282"/>
                  <a:pt x="2591309" y="0"/>
                </a:cubicBezTo>
                <a:cubicBezTo>
                  <a:pt x="2688595" y="-21256"/>
                  <a:pt x="2730967" y="79564"/>
                  <a:pt x="2743810" y="152501"/>
                </a:cubicBezTo>
                <a:cubicBezTo>
                  <a:pt x="2748930" y="267850"/>
                  <a:pt x="2724123" y="509595"/>
                  <a:pt x="2743810" y="660467"/>
                </a:cubicBezTo>
                <a:cubicBezTo>
                  <a:pt x="2763497" y="811339"/>
                  <a:pt x="2713061" y="869617"/>
                  <a:pt x="2743810" y="1077000"/>
                </a:cubicBezTo>
                <a:cubicBezTo>
                  <a:pt x="2774559" y="1284383"/>
                  <a:pt x="2731108" y="1414469"/>
                  <a:pt x="2743810" y="1584966"/>
                </a:cubicBezTo>
                <a:cubicBezTo>
                  <a:pt x="2756512" y="1755463"/>
                  <a:pt x="2709513" y="1978725"/>
                  <a:pt x="2743810" y="2092932"/>
                </a:cubicBezTo>
                <a:cubicBezTo>
                  <a:pt x="2778107" y="2207139"/>
                  <a:pt x="2702765" y="2466032"/>
                  <a:pt x="2743810" y="2570421"/>
                </a:cubicBezTo>
                <a:cubicBezTo>
                  <a:pt x="2784855" y="2674810"/>
                  <a:pt x="2732049" y="2957258"/>
                  <a:pt x="2743810" y="3200299"/>
                </a:cubicBezTo>
                <a:cubicBezTo>
                  <a:pt x="2755321" y="3270233"/>
                  <a:pt x="2668023" y="3349897"/>
                  <a:pt x="2591309" y="3352800"/>
                </a:cubicBezTo>
                <a:cubicBezTo>
                  <a:pt x="2442653" y="3365381"/>
                  <a:pt x="2266410" y="3331203"/>
                  <a:pt x="2103547" y="3352800"/>
                </a:cubicBezTo>
                <a:cubicBezTo>
                  <a:pt x="1940684" y="3374397"/>
                  <a:pt x="1827984" y="3320473"/>
                  <a:pt x="1567010" y="3352800"/>
                </a:cubicBezTo>
                <a:cubicBezTo>
                  <a:pt x="1306036" y="3385127"/>
                  <a:pt x="1214401" y="3307117"/>
                  <a:pt x="1079248" y="3352800"/>
                </a:cubicBezTo>
                <a:cubicBezTo>
                  <a:pt x="944095" y="3398483"/>
                  <a:pt x="826032" y="3345461"/>
                  <a:pt x="664651" y="3352800"/>
                </a:cubicBezTo>
                <a:cubicBezTo>
                  <a:pt x="503270" y="3360139"/>
                  <a:pt x="289187" y="3315899"/>
                  <a:pt x="152501" y="3352800"/>
                </a:cubicBezTo>
                <a:cubicBezTo>
                  <a:pt x="73966" y="3349425"/>
                  <a:pt x="-2055" y="3287785"/>
                  <a:pt x="0" y="3200299"/>
                </a:cubicBezTo>
                <a:cubicBezTo>
                  <a:pt x="-51751" y="3084510"/>
                  <a:pt x="56069" y="2831452"/>
                  <a:pt x="0" y="2722811"/>
                </a:cubicBezTo>
                <a:cubicBezTo>
                  <a:pt x="-56069" y="2614170"/>
                  <a:pt x="38374" y="2397460"/>
                  <a:pt x="0" y="2214844"/>
                </a:cubicBezTo>
                <a:cubicBezTo>
                  <a:pt x="-38374" y="2032228"/>
                  <a:pt x="27650" y="2004876"/>
                  <a:pt x="0" y="1798312"/>
                </a:cubicBezTo>
                <a:cubicBezTo>
                  <a:pt x="-27650" y="1591748"/>
                  <a:pt x="19103" y="1589104"/>
                  <a:pt x="0" y="1381780"/>
                </a:cubicBezTo>
                <a:cubicBezTo>
                  <a:pt x="-19103" y="1174456"/>
                  <a:pt x="6055" y="1123286"/>
                  <a:pt x="0" y="873813"/>
                </a:cubicBezTo>
                <a:cubicBezTo>
                  <a:pt x="-6055" y="624340"/>
                  <a:pt x="58214" y="501545"/>
                  <a:pt x="0" y="152501"/>
                </a:cubicBezTo>
                <a:close/>
              </a:path>
            </a:pathLst>
          </a:custGeom>
          <a:noFill/>
          <a:ln w="133350">
            <a:solidFill>
              <a:srgbClr val="00B050"/>
            </a:solidFill>
            <a:prstDash val="solid"/>
            <a:extLst>
              <a:ext uri="{C807C97D-BFC1-408E-A445-0C87EB9F89A2}">
                <ask:lineSketchStyleProps xmlns:ask="http://schemas.microsoft.com/office/drawing/2018/sketchyshapes" sd="1219033472">
                  <a:prstGeom prst="roundRect">
                    <a:avLst>
                      <a:gd name="adj" fmla="val 5558"/>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819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CE0F8-A49C-B779-A925-7C974B7163B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82D00C-25F8-2100-801F-1B061C2AFDB0}"/>
              </a:ext>
            </a:extLst>
          </p:cNvPr>
          <p:cNvSpPr txBox="1"/>
          <p:nvPr/>
        </p:nvSpPr>
        <p:spPr>
          <a:xfrm>
            <a:off x="6095999" y="1430213"/>
            <a:ext cx="2626995" cy="1477328"/>
          </a:xfrm>
          <a:prstGeom prst="rect">
            <a:avLst/>
          </a:prstGeom>
          <a:noFill/>
        </p:spPr>
        <p:txBody>
          <a:bodyPr wrap="square" rtlCol="0">
            <a:spAutoFit/>
          </a:bodyPr>
          <a:lstStyle/>
          <a:p>
            <a:pPr algn="l"/>
            <a:r>
              <a:rPr lang="en-GB" b="0" i="0" u="none" strike="noStrike" dirty="0">
                <a:solidFill>
                  <a:srgbClr val="000000"/>
                </a:solidFill>
                <a:effectLst/>
              </a:rPr>
              <a:t>- Practice your skills regularly to get better over time.</a:t>
            </a:r>
          </a:p>
          <a:p>
            <a:pPr algn="l"/>
            <a:r>
              <a:rPr lang="en-GB" b="0" i="0" u="none" strike="noStrike" dirty="0">
                <a:solidFill>
                  <a:srgbClr val="000000"/>
                </a:solidFill>
                <a:effectLst/>
              </a:rPr>
              <a:t>- Watch others play and learn from their moves.</a:t>
            </a:r>
          </a:p>
        </p:txBody>
      </p:sp>
      <p:sp>
        <p:nvSpPr>
          <p:cNvPr id="4" name="TextBox 3">
            <a:extLst>
              <a:ext uri="{FF2B5EF4-FFF2-40B4-BE49-F238E27FC236}">
                <a16:creationId xmlns:a16="http://schemas.microsoft.com/office/drawing/2014/main" id="{4D90845E-4267-7ECF-CCFB-50F9BA49F0F0}"/>
              </a:ext>
            </a:extLst>
          </p:cNvPr>
          <p:cNvSpPr txBox="1"/>
          <p:nvPr/>
        </p:nvSpPr>
        <p:spPr>
          <a:xfrm>
            <a:off x="9039143" y="1430213"/>
            <a:ext cx="2847974" cy="1477328"/>
          </a:xfrm>
          <a:prstGeom prst="rect">
            <a:avLst/>
          </a:prstGeom>
          <a:noFill/>
        </p:spPr>
        <p:txBody>
          <a:bodyPr wrap="square" rtlCol="0">
            <a:spAutoFit/>
          </a:bodyPr>
          <a:lstStyle/>
          <a:p>
            <a:pPr algn="l"/>
            <a:r>
              <a:rPr lang="en-GB" b="0" i="0" u="none" strike="noStrike" dirty="0">
                <a:solidFill>
                  <a:srgbClr val="000000"/>
                </a:solidFill>
                <a:effectLst/>
              </a:rPr>
              <a:t>- Imagine yourself doing well and feeling confident.</a:t>
            </a:r>
          </a:p>
          <a:p>
            <a:pPr algn="l"/>
            <a:r>
              <a:rPr lang="en-GB" b="0" i="0" u="none" strike="noStrike" dirty="0">
                <a:solidFill>
                  <a:srgbClr val="000000"/>
                </a:solidFill>
                <a:effectLst/>
              </a:rPr>
              <a:t>- Breathe deeply to stay calm and focused during games.</a:t>
            </a:r>
          </a:p>
        </p:txBody>
      </p:sp>
      <p:sp>
        <p:nvSpPr>
          <p:cNvPr id="6" name="TextBox 5">
            <a:extLst>
              <a:ext uri="{FF2B5EF4-FFF2-40B4-BE49-F238E27FC236}">
                <a16:creationId xmlns:a16="http://schemas.microsoft.com/office/drawing/2014/main" id="{85907AD3-D589-7E34-29E4-0EB16BC4A915}"/>
              </a:ext>
            </a:extLst>
          </p:cNvPr>
          <p:cNvSpPr txBox="1"/>
          <p:nvPr/>
        </p:nvSpPr>
        <p:spPr>
          <a:xfrm>
            <a:off x="3148279" y="1438979"/>
            <a:ext cx="2630049" cy="1200329"/>
          </a:xfrm>
          <a:prstGeom prst="rect">
            <a:avLst/>
          </a:prstGeom>
          <a:noFill/>
        </p:spPr>
        <p:txBody>
          <a:bodyPr wrap="square" rtlCol="0">
            <a:spAutoFit/>
          </a:bodyPr>
          <a:lstStyle/>
          <a:p>
            <a:pPr algn="l"/>
            <a:r>
              <a:rPr lang="en-GB" b="0" i="0" u="none" strike="noStrike" dirty="0">
                <a:solidFill>
                  <a:srgbClr val="000000"/>
                </a:solidFill>
                <a:effectLst/>
              </a:rPr>
              <a:t>- Stretch your muscles before and after you play.</a:t>
            </a:r>
          </a:p>
          <a:p>
            <a:pPr algn="l"/>
            <a:r>
              <a:rPr lang="en-GB" b="0" i="0" u="none" strike="noStrike" dirty="0">
                <a:solidFill>
                  <a:srgbClr val="000000"/>
                </a:solidFill>
                <a:effectLst/>
              </a:rPr>
              <a:t>- Listen to your body and rest if something hurts.</a:t>
            </a:r>
          </a:p>
        </p:txBody>
      </p:sp>
      <p:sp>
        <p:nvSpPr>
          <p:cNvPr id="8" name="TextBox 7">
            <a:extLst>
              <a:ext uri="{FF2B5EF4-FFF2-40B4-BE49-F238E27FC236}">
                <a16:creationId xmlns:a16="http://schemas.microsoft.com/office/drawing/2014/main" id="{1CEEADEC-8FDF-8FCD-BD36-187AAA675DFF}"/>
              </a:ext>
            </a:extLst>
          </p:cNvPr>
          <p:cNvSpPr txBox="1"/>
          <p:nvPr/>
        </p:nvSpPr>
        <p:spPr>
          <a:xfrm>
            <a:off x="447817" y="1430213"/>
            <a:ext cx="2468880" cy="1477328"/>
          </a:xfrm>
          <a:prstGeom prst="rect">
            <a:avLst/>
          </a:prstGeom>
          <a:noFill/>
        </p:spPr>
        <p:txBody>
          <a:bodyPr wrap="square" rtlCol="0">
            <a:spAutoFit/>
          </a:bodyPr>
          <a:lstStyle/>
          <a:p>
            <a:pPr algn="l"/>
            <a:r>
              <a:rPr lang="en-GB" b="0" i="0" u="none" strike="noStrike" dirty="0">
                <a:solidFill>
                  <a:srgbClr val="000000"/>
                </a:solidFill>
                <a:effectLst/>
              </a:rPr>
              <a:t>- Eat a balanced diet to make your body strong.</a:t>
            </a:r>
          </a:p>
          <a:p>
            <a:pPr algn="l"/>
            <a:r>
              <a:rPr lang="en-GB" b="0" i="0" u="none" strike="noStrike" dirty="0">
                <a:solidFill>
                  <a:srgbClr val="000000"/>
                </a:solidFill>
                <a:effectLst/>
              </a:rPr>
              <a:t>- Drink plenty of water to stay hydrated while playing.</a:t>
            </a:r>
          </a:p>
        </p:txBody>
      </p:sp>
      <p:sp>
        <p:nvSpPr>
          <p:cNvPr id="9" name="Title 1">
            <a:extLst>
              <a:ext uri="{FF2B5EF4-FFF2-40B4-BE49-F238E27FC236}">
                <a16:creationId xmlns:a16="http://schemas.microsoft.com/office/drawing/2014/main" id="{3E8B4378-ABED-6EE4-4FE9-0851D92A54DC}"/>
              </a:ext>
            </a:extLst>
          </p:cNvPr>
          <p:cNvSpPr>
            <a:spLocks noGrp="1"/>
          </p:cNvSpPr>
          <p:nvPr>
            <p:ph type="title"/>
          </p:nvPr>
        </p:nvSpPr>
        <p:spPr>
          <a:xfrm>
            <a:off x="559590" y="-249109"/>
            <a:ext cx="11072819" cy="1325563"/>
          </a:xfrm>
        </p:spPr>
        <p:txBody>
          <a:bodyPr>
            <a:normAutofit/>
          </a:bodyPr>
          <a:lstStyle/>
          <a:p>
            <a:r>
              <a:rPr lang="en-GB" sz="3600" dirty="0"/>
              <a:t>What do sports scientists do once they have the baseline?</a:t>
            </a:r>
          </a:p>
        </p:txBody>
      </p:sp>
      <p:grpSp>
        <p:nvGrpSpPr>
          <p:cNvPr id="23" name="Group 22">
            <a:extLst>
              <a:ext uri="{FF2B5EF4-FFF2-40B4-BE49-F238E27FC236}">
                <a16:creationId xmlns:a16="http://schemas.microsoft.com/office/drawing/2014/main" id="{AFA031A8-35F7-81F2-F687-9E2658F17E86}"/>
              </a:ext>
            </a:extLst>
          </p:cNvPr>
          <p:cNvGrpSpPr/>
          <p:nvPr/>
        </p:nvGrpSpPr>
        <p:grpSpPr>
          <a:xfrm>
            <a:off x="5979184" y="3424186"/>
            <a:ext cx="2556509" cy="3080385"/>
            <a:chOff x="5979184" y="3424186"/>
            <a:chExt cx="2556509" cy="3080385"/>
          </a:xfrm>
        </p:grpSpPr>
        <p:pic>
          <p:nvPicPr>
            <p:cNvPr id="15" name="Picture 14" descr="A close up of a brain&#10;&#10;Description automatically generated">
              <a:extLst>
                <a:ext uri="{FF2B5EF4-FFF2-40B4-BE49-F238E27FC236}">
                  <a16:creationId xmlns:a16="http://schemas.microsoft.com/office/drawing/2014/main" id="{B1E082EF-9AB6-9417-E596-ADFB2C222183}"/>
                </a:ext>
              </a:extLst>
            </p:cNvPr>
            <p:cNvPicPr>
              <a:picLocks noChangeAspect="1"/>
            </p:cNvPicPr>
            <p:nvPr/>
          </p:nvPicPr>
          <p:blipFill>
            <a:blip r:embed="rId3"/>
            <a:stretch>
              <a:fillRect/>
            </a:stretch>
          </p:blipFill>
          <p:spPr>
            <a:xfrm>
              <a:off x="6494609" y="3424186"/>
              <a:ext cx="1392654" cy="928436"/>
            </a:xfrm>
            <a:prstGeom prst="rect">
              <a:avLst/>
            </a:prstGeom>
          </p:spPr>
        </p:pic>
        <p:sp>
          <p:nvSpPr>
            <p:cNvPr id="20" name="TextBox 19">
              <a:extLst>
                <a:ext uri="{FF2B5EF4-FFF2-40B4-BE49-F238E27FC236}">
                  <a16:creationId xmlns:a16="http://schemas.microsoft.com/office/drawing/2014/main" id="{6A6F7D5D-9238-5C76-9E03-BAB6121DCA88}"/>
                </a:ext>
              </a:extLst>
            </p:cNvPr>
            <p:cNvSpPr txBox="1"/>
            <p:nvPr/>
          </p:nvSpPr>
          <p:spPr>
            <a:xfrm>
              <a:off x="5979184" y="6135239"/>
              <a:ext cx="2556509" cy="369332"/>
            </a:xfrm>
            <a:prstGeom prst="rect">
              <a:avLst/>
            </a:prstGeom>
            <a:noFill/>
          </p:spPr>
          <p:txBody>
            <a:bodyPr wrap="square" rtlCol="0">
              <a:spAutoFit/>
            </a:bodyPr>
            <a:lstStyle/>
            <a:p>
              <a:pPr algn="ctr"/>
              <a:r>
                <a:rPr lang="en-GB" dirty="0"/>
                <a:t>Psychologist</a:t>
              </a:r>
            </a:p>
          </p:txBody>
        </p:sp>
        <p:pic>
          <p:nvPicPr>
            <p:cNvPr id="2" name="Picture 2">
              <a:extLst>
                <a:ext uri="{FF2B5EF4-FFF2-40B4-BE49-F238E27FC236}">
                  <a16:creationId xmlns:a16="http://schemas.microsoft.com/office/drawing/2014/main" id="{E878DAD6-5547-6448-26E2-6670156013B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8418" y="4443139"/>
              <a:ext cx="2218042" cy="1477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3AA7D6BD-B036-EBE0-2720-BC7A2EC626F8}"/>
              </a:ext>
            </a:extLst>
          </p:cNvPr>
          <p:cNvGrpSpPr/>
          <p:nvPr/>
        </p:nvGrpSpPr>
        <p:grpSpPr>
          <a:xfrm>
            <a:off x="3328704" y="3565143"/>
            <a:ext cx="2218042" cy="2939428"/>
            <a:chOff x="3027251" y="3569957"/>
            <a:chExt cx="2218042" cy="2939428"/>
          </a:xfrm>
        </p:grpSpPr>
        <p:pic>
          <p:nvPicPr>
            <p:cNvPr id="13" name="Picture 12" descr="A bag full of food&#10;&#10;Description automatically generated">
              <a:extLst>
                <a:ext uri="{FF2B5EF4-FFF2-40B4-BE49-F238E27FC236}">
                  <a16:creationId xmlns:a16="http://schemas.microsoft.com/office/drawing/2014/main" id="{8731C877-1DDB-C390-C3E0-D971BBCBDF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358" y="3569957"/>
              <a:ext cx="725828" cy="735120"/>
            </a:xfrm>
            <a:prstGeom prst="rect">
              <a:avLst/>
            </a:prstGeom>
          </p:spPr>
        </p:pic>
        <p:sp>
          <p:nvSpPr>
            <p:cNvPr id="17" name="TextBox 16">
              <a:extLst>
                <a:ext uri="{FF2B5EF4-FFF2-40B4-BE49-F238E27FC236}">
                  <a16:creationId xmlns:a16="http://schemas.microsoft.com/office/drawing/2014/main" id="{183EE6ED-CDE6-4D59-1935-1080D2A29555}"/>
                </a:ext>
              </a:extLst>
            </p:cNvPr>
            <p:cNvSpPr txBox="1"/>
            <p:nvPr/>
          </p:nvSpPr>
          <p:spPr>
            <a:xfrm>
              <a:off x="3508338" y="6140053"/>
              <a:ext cx="1255867" cy="369332"/>
            </a:xfrm>
            <a:prstGeom prst="rect">
              <a:avLst/>
            </a:prstGeom>
            <a:noFill/>
          </p:spPr>
          <p:txBody>
            <a:bodyPr wrap="square" rtlCol="0">
              <a:spAutoFit/>
            </a:bodyPr>
            <a:lstStyle/>
            <a:p>
              <a:pPr algn="ctr"/>
              <a:r>
                <a:rPr lang="en-GB" dirty="0"/>
                <a:t>Dietician</a:t>
              </a:r>
            </a:p>
          </p:txBody>
        </p:sp>
        <p:pic>
          <p:nvPicPr>
            <p:cNvPr id="14" name="Picture 13" descr="A person holding a cup on a track&#10;&#10;Description automatically generated">
              <a:extLst>
                <a:ext uri="{FF2B5EF4-FFF2-40B4-BE49-F238E27FC236}">
                  <a16:creationId xmlns:a16="http://schemas.microsoft.com/office/drawing/2014/main" id="{48A51420-485E-79D4-245C-A47C04CF888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27251" y="4537909"/>
              <a:ext cx="2218042" cy="1383238"/>
            </a:xfrm>
            <a:prstGeom prst="rect">
              <a:avLst/>
            </a:prstGeom>
          </p:spPr>
        </p:pic>
      </p:grpSp>
      <p:grpSp>
        <p:nvGrpSpPr>
          <p:cNvPr id="26" name="Group 25">
            <a:extLst>
              <a:ext uri="{FF2B5EF4-FFF2-40B4-BE49-F238E27FC236}">
                <a16:creationId xmlns:a16="http://schemas.microsoft.com/office/drawing/2014/main" id="{14BC6D63-8E5F-B699-F8A9-EC63BB0D653A}"/>
              </a:ext>
            </a:extLst>
          </p:cNvPr>
          <p:cNvGrpSpPr/>
          <p:nvPr/>
        </p:nvGrpSpPr>
        <p:grpSpPr>
          <a:xfrm>
            <a:off x="446404" y="3424186"/>
            <a:ext cx="2103273" cy="3093057"/>
            <a:chOff x="446404" y="3424186"/>
            <a:chExt cx="2103273" cy="3093057"/>
          </a:xfrm>
        </p:grpSpPr>
        <p:pic>
          <p:nvPicPr>
            <p:cNvPr id="7" name="Picture 6" descr="A person holding her knee&#10;&#10;Description automatically generated">
              <a:extLst>
                <a:ext uri="{FF2B5EF4-FFF2-40B4-BE49-F238E27FC236}">
                  <a16:creationId xmlns:a16="http://schemas.microsoft.com/office/drawing/2014/main" id="{7DFA026E-43B3-255B-006D-F8E1EA149F26}"/>
                </a:ext>
              </a:extLst>
            </p:cNvPr>
            <p:cNvPicPr>
              <a:picLocks noChangeAspect="1"/>
            </p:cNvPicPr>
            <p:nvPr/>
          </p:nvPicPr>
          <p:blipFill>
            <a:blip r:embed="rId7"/>
            <a:stretch>
              <a:fillRect/>
            </a:stretch>
          </p:blipFill>
          <p:spPr>
            <a:xfrm>
              <a:off x="1013575" y="3424186"/>
              <a:ext cx="1110551" cy="1089390"/>
            </a:xfrm>
            <a:prstGeom prst="rect">
              <a:avLst/>
            </a:prstGeom>
          </p:spPr>
        </p:pic>
        <p:sp>
          <p:nvSpPr>
            <p:cNvPr id="19" name="TextBox 18">
              <a:extLst>
                <a:ext uri="{FF2B5EF4-FFF2-40B4-BE49-F238E27FC236}">
                  <a16:creationId xmlns:a16="http://schemas.microsoft.com/office/drawing/2014/main" id="{7E1FDA23-C33E-DEB2-4C96-F0F5746BAABE}"/>
                </a:ext>
              </a:extLst>
            </p:cNvPr>
            <p:cNvSpPr txBox="1"/>
            <p:nvPr/>
          </p:nvSpPr>
          <p:spPr>
            <a:xfrm>
              <a:off x="600785" y="6140053"/>
              <a:ext cx="1794510" cy="377190"/>
            </a:xfrm>
            <a:prstGeom prst="rect">
              <a:avLst/>
            </a:prstGeom>
            <a:noFill/>
          </p:spPr>
          <p:txBody>
            <a:bodyPr wrap="square" rtlCol="0">
              <a:spAutoFit/>
            </a:bodyPr>
            <a:lstStyle/>
            <a:p>
              <a:pPr algn="ctr"/>
              <a:r>
                <a:rPr lang="en-GB" dirty="0">
                  <a:solidFill>
                    <a:srgbClr val="0B0C0C"/>
                  </a:solidFill>
                  <a:latin typeface="GDS Transport"/>
                </a:rPr>
                <a:t>Physiotherapist</a:t>
              </a:r>
              <a:endParaRPr lang="en-GB" dirty="0"/>
            </a:p>
          </p:txBody>
        </p:sp>
        <p:pic>
          <p:nvPicPr>
            <p:cNvPr id="16" name="Picture 2" descr="The FA">
              <a:extLst>
                <a:ext uri="{FF2B5EF4-FFF2-40B4-BE49-F238E27FC236}">
                  <a16:creationId xmlns:a16="http://schemas.microsoft.com/office/drawing/2014/main" id="{C4405BAD-DDE1-46B3-3D02-C6234737417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46404" y="4513057"/>
              <a:ext cx="2103273" cy="1408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626C8AFC-D5AF-FAFB-58ED-35FC3F8FB7BF}"/>
              </a:ext>
            </a:extLst>
          </p:cNvPr>
          <p:cNvGrpSpPr/>
          <p:nvPr/>
        </p:nvGrpSpPr>
        <p:grpSpPr>
          <a:xfrm>
            <a:off x="9354685" y="3614784"/>
            <a:ext cx="2219742" cy="2894601"/>
            <a:chOff x="9354685" y="3614784"/>
            <a:chExt cx="2219742" cy="2894601"/>
          </a:xfrm>
        </p:grpSpPr>
        <p:sp>
          <p:nvSpPr>
            <p:cNvPr id="18" name="TextBox 17">
              <a:extLst>
                <a:ext uri="{FF2B5EF4-FFF2-40B4-BE49-F238E27FC236}">
                  <a16:creationId xmlns:a16="http://schemas.microsoft.com/office/drawing/2014/main" id="{BEB2350F-5743-9736-C650-9799BC0358B7}"/>
                </a:ext>
              </a:extLst>
            </p:cNvPr>
            <p:cNvSpPr txBox="1"/>
            <p:nvPr/>
          </p:nvSpPr>
          <p:spPr>
            <a:xfrm>
              <a:off x="9405855" y="6140053"/>
              <a:ext cx="2114550" cy="369332"/>
            </a:xfrm>
            <a:prstGeom prst="rect">
              <a:avLst/>
            </a:prstGeom>
            <a:noFill/>
          </p:spPr>
          <p:txBody>
            <a:bodyPr wrap="square" rtlCol="0">
              <a:spAutoFit/>
            </a:bodyPr>
            <a:lstStyle/>
            <a:p>
              <a:pPr algn="ctr"/>
              <a:r>
                <a:rPr lang="en-GB" dirty="0"/>
                <a:t>Performance analyst</a:t>
              </a:r>
            </a:p>
          </p:txBody>
        </p:sp>
        <p:pic>
          <p:nvPicPr>
            <p:cNvPr id="12" name="Picture 11">
              <a:extLst>
                <a:ext uri="{FF2B5EF4-FFF2-40B4-BE49-F238E27FC236}">
                  <a16:creationId xmlns:a16="http://schemas.microsoft.com/office/drawing/2014/main" id="{B8A3B42B-B632-A296-EEFC-441DD152FB8A}"/>
                </a:ext>
              </a:extLst>
            </p:cNvPr>
            <p:cNvPicPr>
              <a:picLocks noChangeAspect="1"/>
            </p:cNvPicPr>
            <p:nvPr/>
          </p:nvPicPr>
          <p:blipFill>
            <a:blip r:embed="rId9"/>
            <a:stretch>
              <a:fillRect/>
            </a:stretch>
          </p:blipFill>
          <p:spPr>
            <a:xfrm>
              <a:off x="9354685" y="4443819"/>
              <a:ext cx="2219742" cy="1477328"/>
            </a:xfrm>
            <a:prstGeom prst="rect">
              <a:avLst/>
            </a:prstGeom>
          </p:spPr>
        </p:pic>
        <p:pic>
          <p:nvPicPr>
            <p:cNvPr id="24" name="Picture 2" descr="Planar biomechanical model of the human body. | Download Scientific Diagram">
              <a:extLst>
                <a:ext uri="{FF2B5EF4-FFF2-40B4-BE49-F238E27FC236}">
                  <a16:creationId xmlns:a16="http://schemas.microsoft.com/office/drawing/2014/main" id="{FEAB4537-6A5D-2E14-807C-63963D6DAE9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86869" y="3614784"/>
              <a:ext cx="952522" cy="6101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C7D06A36-13C6-A95B-D06A-D5A21492D39D}"/>
              </a:ext>
            </a:extLst>
          </p:cNvPr>
          <p:cNvSpPr/>
          <p:nvPr/>
        </p:nvSpPr>
        <p:spPr>
          <a:xfrm>
            <a:off x="237067" y="1286933"/>
            <a:ext cx="2679630" cy="1761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A7DF1CF-E2B6-B9F3-C590-BB085F99437C}"/>
              </a:ext>
            </a:extLst>
          </p:cNvPr>
          <p:cNvSpPr/>
          <p:nvPr/>
        </p:nvSpPr>
        <p:spPr>
          <a:xfrm>
            <a:off x="6069681" y="1286932"/>
            <a:ext cx="5674502" cy="1761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A08355B5-72E2-97CC-8607-8726ABD7C712}"/>
              </a:ext>
            </a:extLst>
          </p:cNvPr>
          <p:cNvSpPr/>
          <p:nvPr/>
        </p:nvSpPr>
        <p:spPr>
          <a:xfrm>
            <a:off x="172887" y="3302000"/>
            <a:ext cx="2743810" cy="3352800"/>
          </a:xfrm>
          <a:custGeom>
            <a:avLst/>
            <a:gdLst>
              <a:gd name="connsiteX0" fmla="*/ 0 w 2743810"/>
              <a:gd name="connsiteY0" fmla="*/ 152501 h 3352800"/>
              <a:gd name="connsiteX1" fmla="*/ 152501 w 2743810"/>
              <a:gd name="connsiteY1" fmla="*/ 0 h 3352800"/>
              <a:gd name="connsiteX2" fmla="*/ 689039 w 2743810"/>
              <a:gd name="connsiteY2" fmla="*/ 0 h 3352800"/>
              <a:gd name="connsiteX3" fmla="*/ 1152412 w 2743810"/>
              <a:gd name="connsiteY3" fmla="*/ 0 h 3352800"/>
              <a:gd name="connsiteX4" fmla="*/ 1591398 w 2743810"/>
              <a:gd name="connsiteY4" fmla="*/ 0 h 3352800"/>
              <a:gd name="connsiteX5" fmla="*/ 2103547 w 2743810"/>
              <a:gd name="connsiteY5" fmla="*/ 0 h 3352800"/>
              <a:gd name="connsiteX6" fmla="*/ 2591309 w 2743810"/>
              <a:gd name="connsiteY6" fmla="*/ 0 h 3352800"/>
              <a:gd name="connsiteX7" fmla="*/ 2743810 w 2743810"/>
              <a:gd name="connsiteY7" fmla="*/ 152501 h 3352800"/>
              <a:gd name="connsiteX8" fmla="*/ 2743810 w 2743810"/>
              <a:gd name="connsiteY8" fmla="*/ 660467 h 3352800"/>
              <a:gd name="connsiteX9" fmla="*/ 2743810 w 2743810"/>
              <a:gd name="connsiteY9" fmla="*/ 1077000 h 3352800"/>
              <a:gd name="connsiteX10" fmla="*/ 2743810 w 2743810"/>
              <a:gd name="connsiteY10" fmla="*/ 1584966 h 3352800"/>
              <a:gd name="connsiteX11" fmla="*/ 2743810 w 2743810"/>
              <a:gd name="connsiteY11" fmla="*/ 2092932 h 3352800"/>
              <a:gd name="connsiteX12" fmla="*/ 2743810 w 2743810"/>
              <a:gd name="connsiteY12" fmla="*/ 2570421 h 3352800"/>
              <a:gd name="connsiteX13" fmla="*/ 2743810 w 2743810"/>
              <a:gd name="connsiteY13" fmla="*/ 3200299 h 3352800"/>
              <a:gd name="connsiteX14" fmla="*/ 2591309 w 2743810"/>
              <a:gd name="connsiteY14" fmla="*/ 3352800 h 3352800"/>
              <a:gd name="connsiteX15" fmla="*/ 2103547 w 2743810"/>
              <a:gd name="connsiteY15" fmla="*/ 3352800 h 3352800"/>
              <a:gd name="connsiteX16" fmla="*/ 1567010 w 2743810"/>
              <a:gd name="connsiteY16" fmla="*/ 3352800 h 3352800"/>
              <a:gd name="connsiteX17" fmla="*/ 1079248 w 2743810"/>
              <a:gd name="connsiteY17" fmla="*/ 3352800 h 3352800"/>
              <a:gd name="connsiteX18" fmla="*/ 664651 w 2743810"/>
              <a:gd name="connsiteY18" fmla="*/ 3352800 h 3352800"/>
              <a:gd name="connsiteX19" fmla="*/ 152501 w 2743810"/>
              <a:gd name="connsiteY19" fmla="*/ 3352800 h 3352800"/>
              <a:gd name="connsiteX20" fmla="*/ 0 w 2743810"/>
              <a:gd name="connsiteY20" fmla="*/ 3200299 h 3352800"/>
              <a:gd name="connsiteX21" fmla="*/ 0 w 2743810"/>
              <a:gd name="connsiteY21" fmla="*/ 2722811 h 3352800"/>
              <a:gd name="connsiteX22" fmla="*/ 0 w 2743810"/>
              <a:gd name="connsiteY22" fmla="*/ 2214844 h 3352800"/>
              <a:gd name="connsiteX23" fmla="*/ 0 w 2743810"/>
              <a:gd name="connsiteY23" fmla="*/ 1798312 h 3352800"/>
              <a:gd name="connsiteX24" fmla="*/ 0 w 2743810"/>
              <a:gd name="connsiteY24" fmla="*/ 1381780 h 3352800"/>
              <a:gd name="connsiteX25" fmla="*/ 0 w 2743810"/>
              <a:gd name="connsiteY25" fmla="*/ 873813 h 3352800"/>
              <a:gd name="connsiteX26" fmla="*/ 0 w 2743810"/>
              <a:gd name="connsiteY26" fmla="*/ 152501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3810" h="3352800" extrusionOk="0">
                <a:moveTo>
                  <a:pt x="0" y="152501"/>
                </a:moveTo>
                <a:cubicBezTo>
                  <a:pt x="-21279" y="55152"/>
                  <a:pt x="63522" y="1785"/>
                  <a:pt x="152501" y="0"/>
                </a:cubicBezTo>
                <a:cubicBezTo>
                  <a:pt x="363870" y="-14857"/>
                  <a:pt x="470649" y="54724"/>
                  <a:pt x="689039" y="0"/>
                </a:cubicBezTo>
                <a:cubicBezTo>
                  <a:pt x="907429" y="-54724"/>
                  <a:pt x="1047116" y="43559"/>
                  <a:pt x="1152412" y="0"/>
                </a:cubicBezTo>
                <a:cubicBezTo>
                  <a:pt x="1257708" y="-43559"/>
                  <a:pt x="1394277" y="8878"/>
                  <a:pt x="1591398" y="0"/>
                </a:cubicBezTo>
                <a:cubicBezTo>
                  <a:pt x="1788519" y="-8878"/>
                  <a:pt x="1983432" y="27514"/>
                  <a:pt x="2103547" y="0"/>
                </a:cubicBezTo>
                <a:cubicBezTo>
                  <a:pt x="2223662" y="-27514"/>
                  <a:pt x="2432641" y="44282"/>
                  <a:pt x="2591309" y="0"/>
                </a:cubicBezTo>
                <a:cubicBezTo>
                  <a:pt x="2688595" y="-21256"/>
                  <a:pt x="2730967" y="79564"/>
                  <a:pt x="2743810" y="152501"/>
                </a:cubicBezTo>
                <a:cubicBezTo>
                  <a:pt x="2748930" y="267850"/>
                  <a:pt x="2724123" y="509595"/>
                  <a:pt x="2743810" y="660467"/>
                </a:cubicBezTo>
                <a:cubicBezTo>
                  <a:pt x="2763497" y="811339"/>
                  <a:pt x="2713061" y="869617"/>
                  <a:pt x="2743810" y="1077000"/>
                </a:cubicBezTo>
                <a:cubicBezTo>
                  <a:pt x="2774559" y="1284383"/>
                  <a:pt x="2731108" y="1414469"/>
                  <a:pt x="2743810" y="1584966"/>
                </a:cubicBezTo>
                <a:cubicBezTo>
                  <a:pt x="2756512" y="1755463"/>
                  <a:pt x="2709513" y="1978725"/>
                  <a:pt x="2743810" y="2092932"/>
                </a:cubicBezTo>
                <a:cubicBezTo>
                  <a:pt x="2778107" y="2207139"/>
                  <a:pt x="2702765" y="2466032"/>
                  <a:pt x="2743810" y="2570421"/>
                </a:cubicBezTo>
                <a:cubicBezTo>
                  <a:pt x="2784855" y="2674810"/>
                  <a:pt x="2732049" y="2957258"/>
                  <a:pt x="2743810" y="3200299"/>
                </a:cubicBezTo>
                <a:cubicBezTo>
                  <a:pt x="2755321" y="3270233"/>
                  <a:pt x="2668023" y="3349897"/>
                  <a:pt x="2591309" y="3352800"/>
                </a:cubicBezTo>
                <a:cubicBezTo>
                  <a:pt x="2442653" y="3365381"/>
                  <a:pt x="2266410" y="3331203"/>
                  <a:pt x="2103547" y="3352800"/>
                </a:cubicBezTo>
                <a:cubicBezTo>
                  <a:pt x="1940684" y="3374397"/>
                  <a:pt x="1827984" y="3320473"/>
                  <a:pt x="1567010" y="3352800"/>
                </a:cubicBezTo>
                <a:cubicBezTo>
                  <a:pt x="1306036" y="3385127"/>
                  <a:pt x="1214401" y="3307117"/>
                  <a:pt x="1079248" y="3352800"/>
                </a:cubicBezTo>
                <a:cubicBezTo>
                  <a:pt x="944095" y="3398483"/>
                  <a:pt x="826032" y="3345461"/>
                  <a:pt x="664651" y="3352800"/>
                </a:cubicBezTo>
                <a:cubicBezTo>
                  <a:pt x="503270" y="3360139"/>
                  <a:pt x="289187" y="3315899"/>
                  <a:pt x="152501" y="3352800"/>
                </a:cubicBezTo>
                <a:cubicBezTo>
                  <a:pt x="73966" y="3349425"/>
                  <a:pt x="-2055" y="3287785"/>
                  <a:pt x="0" y="3200299"/>
                </a:cubicBezTo>
                <a:cubicBezTo>
                  <a:pt x="-51751" y="3084510"/>
                  <a:pt x="56069" y="2831452"/>
                  <a:pt x="0" y="2722811"/>
                </a:cubicBezTo>
                <a:cubicBezTo>
                  <a:pt x="-56069" y="2614170"/>
                  <a:pt x="38374" y="2397460"/>
                  <a:pt x="0" y="2214844"/>
                </a:cubicBezTo>
                <a:cubicBezTo>
                  <a:pt x="-38374" y="2032228"/>
                  <a:pt x="27650" y="2004876"/>
                  <a:pt x="0" y="1798312"/>
                </a:cubicBezTo>
                <a:cubicBezTo>
                  <a:pt x="-27650" y="1591748"/>
                  <a:pt x="19103" y="1589104"/>
                  <a:pt x="0" y="1381780"/>
                </a:cubicBezTo>
                <a:cubicBezTo>
                  <a:pt x="-19103" y="1174456"/>
                  <a:pt x="6055" y="1123286"/>
                  <a:pt x="0" y="873813"/>
                </a:cubicBezTo>
                <a:cubicBezTo>
                  <a:pt x="-6055" y="624340"/>
                  <a:pt x="58214" y="501545"/>
                  <a:pt x="0" y="152501"/>
                </a:cubicBezTo>
                <a:close/>
              </a:path>
            </a:pathLst>
          </a:custGeom>
          <a:noFill/>
          <a:ln w="133350">
            <a:solidFill>
              <a:srgbClr val="00B050"/>
            </a:solidFill>
            <a:prstDash val="solid"/>
            <a:extLst>
              <a:ext uri="{C807C97D-BFC1-408E-A445-0C87EB9F89A2}">
                <ask:lineSketchStyleProps xmlns:ask="http://schemas.microsoft.com/office/drawing/2018/sketchyshapes" sd="1219033472">
                  <a:prstGeom prst="roundRect">
                    <a:avLst>
                      <a:gd name="adj" fmla="val 5558"/>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922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3FA09-5CBD-226B-F9A1-BBBD75B6FB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92E8A6-3C97-202D-1DAD-562ADA6016E2}"/>
              </a:ext>
            </a:extLst>
          </p:cNvPr>
          <p:cNvSpPr txBox="1"/>
          <p:nvPr/>
        </p:nvSpPr>
        <p:spPr>
          <a:xfrm>
            <a:off x="6095999" y="1430213"/>
            <a:ext cx="2626995" cy="1477328"/>
          </a:xfrm>
          <a:prstGeom prst="rect">
            <a:avLst/>
          </a:prstGeom>
          <a:noFill/>
        </p:spPr>
        <p:txBody>
          <a:bodyPr wrap="square" rtlCol="0">
            <a:spAutoFit/>
          </a:bodyPr>
          <a:lstStyle/>
          <a:p>
            <a:pPr algn="l"/>
            <a:r>
              <a:rPr lang="en-GB" b="0" i="0" u="none" strike="noStrike" dirty="0">
                <a:solidFill>
                  <a:srgbClr val="000000"/>
                </a:solidFill>
                <a:effectLst/>
              </a:rPr>
              <a:t>- Practice your skills regularly to get better over time.</a:t>
            </a:r>
          </a:p>
          <a:p>
            <a:pPr algn="l"/>
            <a:r>
              <a:rPr lang="en-GB" b="0" i="0" u="none" strike="noStrike" dirty="0">
                <a:solidFill>
                  <a:srgbClr val="000000"/>
                </a:solidFill>
                <a:effectLst/>
              </a:rPr>
              <a:t>- Watch others play and learn from their moves.</a:t>
            </a:r>
          </a:p>
        </p:txBody>
      </p:sp>
      <p:sp>
        <p:nvSpPr>
          <p:cNvPr id="4" name="TextBox 3">
            <a:extLst>
              <a:ext uri="{FF2B5EF4-FFF2-40B4-BE49-F238E27FC236}">
                <a16:creationId xmlns:a16="http://schemas.microsoft.com/office/drawing/2014/main" id="{41995193-9136-25A0-CB8B-F836C646BAC2}"/>
              </a:ext>
            </a:extLst>
          </p:cNvPr>
          <p:cNvSpPr txBox="1"/>
          <p:nvPr/>
        </p:nvSpPr>
        <p:spPr>
          <a:xfrm>
            <a:off x="9039143" y="1430213"/>
            <a:ext cx="2847974" cy="1477328"/>
          </a:xfrm>
          <a:prstGeom prst="rect">
            <a:avLst/>
          </a:prstGeom>
          <a:noFill/>
        </p:spPr>
        <p:txBody>
          <a:bodyPr wrap="square" rtlCol="0">
            <a:spAutoFit/>
          </a:bodyPr>
          <a:lstStyle/>
          <a:p>
            <a:pPr algn="l"/>
            <a:r>
              <a:rPr lang="en-GB" b="0" i="0" u="none" strike="noStrike" dirty="0">
                <a:solidFill>
                  <a:srgbClr val="000000"/>
                </a:solidFill>
                <a:effectLst/>
              </a:rPr>
              <a:t>- Imagine yourself doing well and feeling confident.</a:t>
            </a:r>
          </a:p>
          <a:p>
            <a:pPr algn="l"/>
            <a:r>
              <a:rPr lang="en-GB" b="0" i="0" u="none" strike="noStrike" dirty="0">
                <a:solidFill>
                  <a:srgbClr val="000000"/>
                </a:solidFill>
                <a:effectLst/>
              </a:rPr>
              <a:t>- Breathe deeply to stay calm and focused during games.</a:t>
            </a:r>
          </a:p>
        </p:txBody>
      </p:sp>
      <p:sp>
        <p:nvSpPr>
          <p:cNvPr id="6" name="TextBox 5">
            <a:extLst>
              <a:ext uri="{FF2B5EF4-FFF2-40B4-BE49-F238E27FC236}">
                <a16:creationId xmlns:a16="http://schemas.microsoft.com/office/drawing/2014/main" id="{D3980140-4653-C8A6-0923-B8CC9D093E5D}"/>
              </a:ext>
            </a:extLst>
          </p:cNvPr>
          <p:cNvSpPr txBox="1"/>
          <p:nvPr/>
        </p:nvSpPr>
        <p:spPr>
          <a:xfrm>
            <a:off x="3148279" y="1438979"/>
            <a:ext cx="2630049" cy="1200329"/>
          </a:xfrm>
          <a:prstGeom prst="rect">
            <a:avLst/>
          </a:prstGeom>
          <a:noFill/>
        </p:spPr>
        <p:txBody>
          <a:bodyPr wrap="square" rtlCol="0">
            <a:spAutoFit/>
          </a:bodyPr>
          <a:lstStyle/>
          <a:p>
            <a:pPr algn="l"/>
            <a:r>
              <a:rPr lang="en-GB" b="0" i="0" u="none" strike="noStrike" dirty="0">
                <a:solidFill>
                  <a:srgbClr val="000000"/>
                </a:solidFill>
                <a:effectLst/>
              </a:rPr>
              <a:t>- Stretch your muscles before and after you play.</a:t>
            </a:r>
          </a:p>
          <a:p>
            <a:pPr algn="l"/>
            <a:r>
              <a:rPr lang="en-GB" b="0" i="0" u="none" strike="noStrike" dirty="0">
                <a:solidFill>
                  <a:srgbClr val="000000"/>
                </a:solidFill>
                <a:effectLst/>
              </a:rPr>
              <a:t>- Listen to your body and rest if something hurts.</a:t>
            </a:r>
          </a:p>
        </p:txBody>
      </p:sp>
      <p:sp>
        <p:nvSpPr>
          <p:cNvPr id="8" name="TextBox 7">
            <a:extLst>
              <a:ext uri="{FF2B5EF4-FFF2-40B4-BE49-F238E27FC236}">
                <a16:creationId xmlns:a16="http://schemas.microsoft.com/office/drawing/2014/main" id="{4ACA5EAD-D48F-8628-BA3A-5413228E9702}"/>
              </a:ext>
            </a:extLst>
          </p:cNvPr>
          <p:cNvSpPr txBox="1"/>
          <p:nvPr/>
        </p:nvSpPr>
        <p:spPr>
          <a:xfrm>
            <a:off x="447817" y="1430213"/>
            <a:ext cx="2468880" cy="1477328"/>
          </a:xfrm>
          <a:prstGeom prst="rect">
            <a:avLst/>
          </a:prstGeom>
          <a:noFill/>
        </p:spPr>
        <p:txBody>
          <a:bodyPr wrap="square" rtlCol="0">
            <a:spAutoFit/>
          </a:bodyPr>
          <a:lstStyle/>
          <a:p>
            <a:pPr algn="l"/>
            <a:r>
              <a:rPr lang="en-GB" b="0" i="0" u="none" strike="noStrike" dirty="0">
                <a:solidFill>
                  <a:srgbClr val="000000"/>
                </a:solidFill>
                <a:effectLst/>
              </a:rPr>
              <a:t>- Eat a balanced diet to make your body strong.</a:t>
            </a:r>
          </a:p>
          <a:p>
            <a:pPr algn="l"/>
            <a:r>
              <a:rPr lang="en-GB" b="0" i="0" u="none" strike="noStrike" dirty="0">
                <a:solidFill>
                  <a:srgbClr val="000000"/>
                </a:solidFill>
                <a:effectLst/>
              </a:rPr>
              <a:t>- Drink plenty of water to stay hydrated while playing.</a:t>
            </a:r>
          </a:p>
        </p:txBody>
      </p:sp>
      <p:sp>
        <p:nvSpPr>
          <p:cNvPr id="9" name="Title 1">
            <a:extLst>
              <a:ext uri="{FF2B5EF4-FFF2-40B4-BE49-F238E27FC236}">
                <a16:creationId xmlns:a16="http://schemas.microsoft.com/office/drawing/2014/main" id="{E9F6C8DF-79B9-DC08-F380-847AB60CBCE8}"/>
              </a:ext>
            </a:extLst>
          </p:cNvPr>
          <p:cNvSpPr>
            <a:spLocks noGrp="1"/>
          </p:cNvSpPr>
          <p:nvPr>
            <p:ph type="title"/>
          </p:nvPr>
        </p:nvSpPr>
        <p:spPr>
          <a:xfrm>
            <a:off x="559590" y="-249109"/>
            <a:ext cx="11072819" cy="1325563"/>
          </a:xfrm>
        </p:spPr>
        <p:txBody>
          <a:bodyPr>
            <a:normAutofit/>
          </a:bodyPr>
          <a:lstStyle/>
          <a:p>
            <a:r>
              <a:rPr lang="en-GB" sz="3600" dirty="0"/>
              <a:t>What do sports scientists do once they have the baseline?</a:t>
            </a:r>
          </a:p>
        </p:txBody>
      </p:sp>
      <p:grpSp>
        <p:nvGrpSpPr>
          <p:cNvPr id="23" name="Group 22">
            <a:extLst>
              <a:ext uri="{FF2B5EF4-FFF2-40B4-BE49-F238E27FC236}">
                <a16:creationId xmlns:a16="http://schemas.microsoft.com/office/drawing/2014/main" id="{DB5A0A39-5266-8C57-EE6B-0C3A65819CB1}"/>
              </a:ext>
            </a:extLst>
          </p:cNvPr>
          <p:cNvGrpSpPr/>
          <p:nvPr/>
        </p:nvGrpSpPr>
        <p:grpSpPr>
          <a:xfrm>
            <a:off x="5979184" y="3424186"/>
            <a:ext cx="2556509" cy="3080385"/>
            <a:chOff x="5979184" y="3424186"/>
            <a:chExt cx="2556509" cy="3080385"/>
          </a:xfrm>
        </p:grpSpPr>
        <p:pic>
          <p:nvPicPr>
            <p:cNvPr id="15" name="Picture 14" descr="A close up of a brain&#10;&#10;Description automatically generated">
              <a:extLst>
                <a:ext uri="{FF2B5EF4-FFF2-40B4-BE49-F238E27FC236}">
                  <a16:creationId xmlns:a16="http://schemas.microsoft.com/office/drawing/2014/main" id="{B47EF99B-2F01-E354-BAA7-79EC165DFB06}"/>
                </a:ext>
              </a:extLst>
            </p:cNvPr>
            <p:cNvPicPr>
              <a:picLocks noChangeAspect="1"/>
            </p:cNvPicPr>
            <p:nvPr/>
          </p:nvPicPr>
          <p:blipFill>
            <a:blip r:embed="rId3"/>
            <a:stretch>
              <a:fillRect/>
            </a:stretch>
          </p:blipFill>
          <p:spPr>
            <a:xfrm>
              <a:off x="6494609" y="3424186"/>
              <a:ext cx="1392654" cy="928436"/>
            </a:xfrm>
            <a:prstGeom prst="rect">
              <a:avLst/>
            </a:prstGeom>
          </p:spPr>
        </p:pic>
        <p:sp>
          <p:nvSpPr>
            <p:cNvPr id="20" name="TextBox 19">
              <a:extLst>
                <a:ext uri="{FF2B5EF4-FFF2-40B4-BE49-F238E27FC236}">
                  <a16:creationId xmlns:a16="http://schemas.microsoft.com/office/drawing/2014/main" id="{99AB6DCE-4F83-9EC6-D57D-0B6675DB7076}"/>
                </a:ext>
              </a:extLst>
            </p:cNvPr>
            <p:cNvSpPr txBox="1"/>
            <p:nvPr/>
          </p:nvSpPr>
          <p:spPr>
            <a:xfrm>
              <a:off x="5979184" y="6135239"/>
              <a:ext cx="2556509" cy="369332"/>
            </a:xfrm>
            <a:prstGeom prst="rect">
              <a:avLst/>
            </a:prstGeom>
            <a:noFill/>
          </p:spPr>
          <p:txBody>
            <a:bodyPr wrap="square" rtlCol="0">
              <a:spAutoFit/>
            </a:bodyPr>
            <a:lstStyle/>
            <a:p>
              <a:pPr algn="ctr"/>
              <a:r>
                <a:rPr lang="en-GB" dirty="0"/>
                <a:t>Psychologist</a:t>
              </a:r>
            </a:p>
          </p:txBody>
        </p:sp>
        <p:pic>
          <p:nvPicPr>
            <p:cNvPr id="2" name="Picture 2">
              <a:extLst>
                <a:ext uri="{FF2B5EF4-FFF2-40B4-BE49-F238E27FC236}">
                  <a16:creationId xmlns:a16="http://schemas.microsoft.com/office/drawing/2014/main" id="{2F4C63C8-D8F8-2C39-22B2-D96E0837F6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8418" y="4443139"/>
              <a:ext cx="2218042" cy="1477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FCB1C0DD-1881-6816-DC16-4E26854EABAE}"/>
              </a:ext>
            </a:extLst>
          </p:cNvPr>
          <p:cNvGrpSpPr/>
          <p:nvPr/>
        </p:nvGrpSpPr>
        <p:grpSpPr>
          <a:xfrm>
            <a:off x="3328704" y="3565143"/>
            <a:ext cx="2218042" cy="2939428"/>
            <a:chOff x="3027251" y="3569957"/>
            <a:chExt cx="2218042" cy="2939428"/>
          </a:xfrm>
        </p:grpSpPr>
        <p:pic>
          <p:nvPicPr>
            <p:cNvPr id="13" name="Picture 12" descr="A bag full of food&#10;&#10;Description automatically generated">
              <a:extLst>
                <a:ext uri="{FF2B5EF4-FFF2-40B4-BE49-F238E27FC236}">
                  <a16:creationId xmlns:a16="http://schemas.microsoft.com/office/drawing/2014/main" id="{EA6CA731-1FDD-CD0B-EC9C-38DF510195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358" y="3569957"/>
              <a:ext cx="725828" cy="735120"/>
            </a:xfrm>
            <a:prstGeom prst="rect">
              <a:avLst/>
            </a:prstGeom>
          </p:spPr>
        </p:pic>
        <p:sp>
          <p:nvSpPr>
            <p:cNvPr id="17" name="TextBox 16">
              <a:extLst>
                <a:ext uri="{FF2B5EF4-FFF2-40B4-BE49-F238E27FC236}">
                  <a16:creationId xmlns:a16="http://schemas.microsoft.com/office/drawing/2014/main" id="{28BCCE1F-C2AD-4E80-88AC-F5BF12D99429}"/>
                </a:ext>
              </a:extLst>
            </p:cNvPr>
            <p:cNvSpPr txBox="1"/>
            <p:nvPr/>
          </p:nvSpPr>
          <p:spPr>
            <a:xfrm>
              <a:off x="3508338" y="6140053"/>
              <a:ext cx="1255867" cy="369332"/>
            </a:xfrm>
            <a:prstGeom prst="rect">
              <a:avLst/>
            </a:prstGeom>
            <a:noFill/>
          </p:spPr>
          <p:txBody>
            <a:bodyPr wrap="square" rtlCol="0">
              <a:spAutoFit/>
            </a:bodyPr>
            <a:lstStyle/>
            <a:p>
              <a:pPr algn="ctr"/>
              <a:r>
                <a:rPr lang="en-GB" dirty="0"/>
                <a:t>Dietician</a:t>
              </a:r>
            </a:p>
          </p:txBody>
        </p:sp>
        <p:pic>
          <p:nvPicPr>
            <p:cNvPr id="14" name="Picture 13" descr="A person holding a cup on a track&#10;&#10;Description automatically generated">
              <a:extLst>
                <a:ext uri="{FF2B5EF4-FFF2-40B4-BE49-F238E27FC236}">
                  <a16:creationId xmlns:a16="http://schemas.microsoft.com/office/drawing/2014/main" id="{44043911-8377-0C8A-8DD2-4924E80EDF9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27251" y="4537909"/>
              <a:ext cx="2218042" cy="1383238"/>
            </a:xfrm>
            <a:prstGeom prst="rect">
              <a:avLst/>
            </a:prstGeom>
          </p:spPr>
        </p:pic>
      </p:grpSp>
      <p:grpSp>
        <p:nvGrpSpPr>
          <p:cNvPr id="26" name="Group 25">
            <a:extLst>
              <a:ext uri="{FF2B5EF4-FFF2-40B4-BE49-F238E27FC236}">
                <a16:creationId xmlns:a16="http://schemas.microsoft.com/office/drawing/2014/main" id="{94F916F4-4004-DEAA-3A19-826E4956933C}"/>
              </a:ext>
            </a:extLst>
          </p:cNvPr>
          <p:cNvGrpSpPr/>
          <p:nvPr/>
        </p:nvGrpSpPr>
        <p:grpSpPr>
          <a:xfrm>
            <a:off x="446404" y="3424186"/>
            <a:ext cx="2103273" cy="3093057"/>
            <a:chOff x="446404" y="3424186"/>
            <a:chExt cx="2103273" cy="3093057"/>
          </a:xfrm>
        </p:grpSpPr>
        <p:pic>
          <p:nvPicPr>
            <p:cNvPr id="7" name="Picture 6" descr="A person holding her knee&#10;&#10;Description automatically generated">
              <a:extLst>
                <a:ext uri="{FF2B5EF4-FFF2-40B4-BE49-F238E27FC236}">
                  <a16:creationId xmlns:a16="http://schemas.microsoft.com/office/drawing/2014/main" id="{1DE84AF9-BD09-7CCC-E148-14FEA0EB0145}"/>
                </a:ext>
              </a:extLst>
            </p:cNvPr>
            <p:cNvPicPr>
              <a:picLocks noChangeAspect="1"/>
            </p:cNvPicPr>
            <p:nvPr/>
          </p:nvPicPr>
          <p:blipFill>
            <a:blip r:embed="rId7"/>
            <a:stretch>
              <a:fillRect/>
            </a:stretch>
          </p:blipFill>
          <p:spPr>
            <a:xfrm>
              <a:off x="1013575" y="3424186"/>
              <a:ext cx="1110551" cy="1089390"/>
            </a:xfrm>
            <a:prstGeom prst="rect">
              <a:avLst/>
            </a:prstGeom>
          </p:spPr>
        </p:pic>
        <p:sp>
          <p:nvSpPr>
            <p:cNvPr id="19" name="TextBox 18">
              <a:extLst>
                <a:ext uri="{FF2B5EF4-FFF2-40B4-BE49-F238E27FC236}">
                  <a16:creationId xmlns:a16="http://schemas.microsoft.com/office/drawing/2014/main" id="{505C5E81-08C9-33D2-8F83-4E9F40787939}"/>
                </a:ext>
              </a:extLst>
            </p:cNvPr>
            <p:cNvSpPr txBox="1"/>
            <p:nvPr/>
          </p:nvSpPr>
          <p:spPr>
            <a:xfrm>
              <a:off x="600785" y="6140053"/>
              <a:ext cx="1794510" cy="377190"/>
            </a:xfrm>
            <a:prstGeom prst="rect">
              <a:avLst/>
            </a:prstGeom>
            <a:noFill/>
          </p:spPr>
          <p:txBody>
            <a:bodyPr wrap="square" rtlCol="0">
              <a:spAutoFit/>
            </a:bodyPr>
            <a:lstStyle/>
            <a:p>
              <a:pPr algn="ctr"/>
              <a:r>
                <a:rPr lang="en-GB" dirty="0">
                  <a:solidFill>
                    <a:srgbClr val="0B0C0C"/>
                  </a:solidFill>
                  <a:latin typeface="GDS Transport"/>
                </a:rPr>
                <a:t>Physiotherapist</a:t>
              </a:r>
              <a:endParaRPr lang="en-GB" dirty="0"/>
            </a:p>
          </p:txBody>
        </p:sp>
        <p:pic>
          <p:nvPicPr>
            <p:cNvPr id="16" name="Picture 2" descr="The FA">
              <a:extLst>
                <a:ext uri="{FF2B5EF4-FFF2-40B4-BE49-F238E27FC236}">
                  <a16:creationId xmlns:a16="http://schemas.microsoft.com/office/drawing/2014/main" id="{FEDA3F1E-A550-CFAE-CD9D-D15B89FA4BA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46404" y="4513057"/>
              <a:ext cx="2103273" cy="1408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BCE6A537-B536-358C-FCCD-02FAD2E5BA0D}"/>
              </a:ext>
            </a:extLst>
          </p:cNvPr>
          <p:cNvGrpSpPr/>
          <p:nvPr/>
        </p:nvGrpSpPr>
        <p:grpSpPr>
          <a:xfrm>
            <a:off x="9354685" y="3614784"/>
            <a:ext cx="2219742" cy="2894601"/>
            <a:chOff x="9354685" y="3614784"/>
            <a:chExt cx="2219742" cy="2894601"/>
          </a:xfrm>
        </p:grpSpPr>
        <p:sp>
          <p:nvSpPr>
            <p:cNvPr id="18" name="TextBox 17">
              <a:extLst>
                <a:ext uri="{FF2B5EF4-FFF2-40B4-BE49-F238E27FC236}">
                  <a16:creationId xmlns:a16="http://schemas.microsoft.com/office/drawing/2014/main" id="{7312D122-3FB0-FF71-1B30-0A5FCF5988B6}"/>
                </a:ext>
              </a:extLst>
            </p:cNvPr>
            <p:cNvSpPr txBox="1"/>
            <p:nvPr/>
          </p:nvSpPr>
          <p:spPr>
            <a:xfrm>
              <a:off x="9405855" y="6140053"/>
              <a:ext cx="2114550" cy="369332"/>
            </a:xfrm>
            <a:prstGeom prst="rect">
              <a:avLst/>
            </a:prstGeom>
            <a:noFill/>
          </p:spPr>
          <p:txBody>
            <a:bodyPr wrap="square" rtlCol="0">
              <a:spAutoFit/>
            </a:bodyPr>
            <a:lstStyle/>
            <a:p>
              <a:pPr algn="ctr"/>
              <a:r>
                <a:rPr lang="en-GB" dirty="0"/>
                <a:t>Performance analyst</a:t>
              </a:r>
            </a:p>
          </p:txBody>
        </p:sp>
        <p:pic>
          <p:nvPicPr>
            <p:cNvPr id="12" name="Picture 11">
              <a:extLst>
                <a:ext uri="{FF2B5EF4-FFF2-40B4-BE49-F238E27FC236}">
                  <a16:creationId xmlns:a16="http://schemas.microsoft.com/office/drawing/2014/main" id="{B2D1F484-2F79-3D6C-15B3-6314DA8349BB}"/>
                </a:ext>
              </a:extLst>
            </p:cNvPr>
            <p:cNvPicPr>
              <a:picLocks noChangeAspect="1"/>
            </p:cNvPicPr>
            <p:nvPr/>
          </p:nvPicPr>
          <p:blipFill>
            <a:blip r:embed="rId9"/>
            <a:stretch>
              <a:fillRect/>
            </a:stretch>
          </p:blipFill>
          <p:spPr>
            <a:xfrm>
              <a:off x="9354685" y="4443819"/>
              <a:ext cx="2219742" cy="1477328"/>
            </a:xfrm>
            <a:prstGeom prst="rect">
              <a:avLst/>
            </a:prstGeom>
          </p:spPr>
        </p:pic>
        <p:pic>
          <p:nvPicPr>
            <p:cNvPr id="24" name="Picture 2" descr="Planar biomechanical model of the human body. | Download Scientific Diagram">
              <a:extLst>
                <a:ext uri="{FF2B5EF4-FFF2-40B4-BE49-F238E27FC236}">
                  <a16:creationId xmlns:a16="http://schemas.microsoft.com/office/drawing/2014/main" id="{2F42CDFD-3BB4-4E91-8A68-3D8DAA1CE9E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86869" y="3614784"/>
              <a:ext cx="952522" cy="6101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89F8CC68-EA23-76F3-95EF-AC127EA7DD4C}"/>
              </a:ext>
            </a:extLst>
          </p:cNvPr>
          <p:cNvSpPr/>
          <p:nvPr/>
        </p:nvSpPr>
        <p:spPr>
          <a:xfrm>
            <a:off x="270933" y="1430213"/>
            <a:ext cx="5507395" cy="1477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B03122B-584D-34A1-B9EA-483EDF0C42DB}"/>
              </a:ext>
            </a:extLst>
          </p:cNvPr>
          <p:cNvSpPr/>
          <p:nvPr/>
        </p:nvSpPr>
        <p:spPr>
          <a:xfrm>
            <a:off x="8990485" y="1459688"/>
            <a:ext cx="5507395" cy="1477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9B329D7C-9EA1-6CFA-34DF-E54BF9FC8099}"/>
              </a:ext>
            </a:extLst>
          </p:cNvPr>
          <p:cNvSpPr/>
          <p:nvPr/>
        </p:nvSpPr>
        <p:spPr>
          <a:xfrm>
            <a:off x="9089950" y="3302000"/>
            <a:ext cx="2743810" cy="3352800"/>
          </a:xfrm>
          <a:custGeom>
            <a:avLst/>
            <a:gdLst>
              <a:gd name="connsiteX0" fmla="*/ 0 w 2743810"/>
              <a:gd name="connsiteY0" fmla="*/ 152501 h 3352800"/>
              <a:gd name="connsiteX1" fmla="*/ 152501 w 2743810"/>
              <a:gd name="connsiteY1" fmla="*/ 0 h 3352800"/>
              <a:gd name="connsiteX2" fmla="*/ 689039 w 2743810"/>
              <a:gd name="connsiteY2" fmla="*/ 0 h 3352800"/>
              <a:gd name="connsiteX3" fmla="*/ 1152412 w 2743810"/>
              <a:gd name="connsiteY3" fmla="*/ 0 h 3352800"/>
              <a:gd name="connsiteX4" fmla="*/ 1591398 w 2743810"/>
              <a:gd name="connsiteY4" fmla="*/ 0 h 3352800"/>
              <a:gd name="connsiteX5" fmla="*/ 2103547 w 2743810"/>
              <a:gd name="connsiteY5" fmla="*/ 0 h 3352800"/>
              <a:gd name="connsiteX6" fmla="*/ 2591309 w 2743810"/>
              <a:gd name="connsiteY6" fmla="*/ 0 h 3352800"/>
              <a:gd name="connsiteX7" fmla="*/ 2743810 w 2743810"/>
              <a:gd name="connsiteY7" fmla="*/ 152501 h 3352800"/>
              <a:gd name="connsiteX8" fmla="*/ 2743810 w 2743810"/>
              <a:gd name="connsiteY8" fmla="*/ 660467 h 3352800"/>
              <a:gd name="connsiteX9" fmla="*/ 2743810 w 2743810"/>
              <a:gd name="connsiteY9" fmla="*/ 1077000 h 3352800"/>
              <a:gd name="connsiteX10" fmla="*/ 2743810 w 2743810"/>
              <a:gd name="connsiteY10" fmla="*/ 1584966 h 3352800"/>
              <a:gd name="connsiteX11" fmla="*/ 2743810 w 2743810"/>
              <a:gd name="connsiteY11" fmla="*/ 2092932 h 3352800"/>
              <a:gd name="connsiteX12" fmla="*/ 2743810 w 2743810"/>
              <a:gd name="connsiteY12" fmla="*/ 2570421 h 3352800"/>
              <a:gd name="connsiteX13" fmla="*/ 2743810 w 2743810"/>
              <a:gd name="connsiteY13" fmla="*/ 3200299 h 3352800"/>
              <a:gd name="connsiteX14" fmla="*/ 2591309 w 2743810"/>
              <a:gd name="connsiteY14" fmla="*/ 3352800 h 3352800"/>
              <a:gd name="connsiteX15" fmla="*/ 2103547 w 2743810"/>
              <a:gd name="connsiteY15" fmla="*/ 3352800 h 3352800"/>
              <a:gd name="connsiteX16" fmla="*/ 1567010 w 2743810"/>
              <a:gd name="connsiteY16" fmla="*/ 3352800 h 3352800"/>
              <a:gd name="connsiteX17" fmla="*/ 1079248 w 2743810"/>
              <a:gd name="connsiteY17" fmla="*/ 3352800 h 3352800"/>
              <a:gd name="connsiteX18" fmla="*/ 664651 w 2743810"/>
              <a:gd name="connsiteY18" fmla="*/ 3352800 h 3352800"/>
              <a:gd name="connsiteX19" fmla="*/ 152501 w 2743810"/>
              <a:gd name="connsiteY19" fmla="*/ 3352800 h 3352800"/>
              <a:gd name="connsiteX20" fmla="*/ 0 w 2743810"/>
              <a:gd name="connsiteY20" fmla="*/ 3200299 h 3352800"/>
              <a:gd name="connsiteX21" fmla="*/ 0 w 2743810"/>
              <a:gd name="connsiteY21" fmla="*/ 2722811 h 3352800"/>
              <a:gd name="connsiteX22" fmla="*/ 0 w 2743810"/>
              <a:gd name="connsiteY22" fmla="*/ 2214844 h 3352800"/>
              <a:gd name="connsiteX23" fmla="*/ 0 w 2743810"/>
              <a:gd name="connsiteY23" fmla="*/ 1798312 h 3352800"/>
              <a:gd name="connsiteX24" fmla="*/ 0 w 2743810"/>
              <a:gd name="connsiteY24" fmla="*/ 1381780 h 3352800"/>
              <a:gd name="connsiteX25" fmla="*/ 0 w 2743810"/>
              <a:gd name="connsiteY25" fmla="*/ 873813 h 3352800"/>
              <a:gd name="connsiteX26" fmla="*/ 0 w 2743810"/>
              <a:gd name="connsiteY26" fmla="*/ 152501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3810" h="3352800" extrusionOk="0">
                <a:moveTo>
                  <a:pt x="0" y="152501"/>
                </a:moveTo>
                <a:cubicBezTo>
                  <a:pt x="-21279" y="55152"/>
                  <a:pt x="63522" y="1785"/>
                  <a:pt x="152501" y="0"/>
                </a:cubicBezTo>
                <a:cubicBezTo>
                  <a:pt x="363870" y="-14857"/>
                  <a:pt x="470649" y="54724"/>
                  <a:pt x="689039" y="0"/>
                </a:cubicBezTo>
                <a:cubicBezTo>
                  <a:pt x="907429" y="-54724"/>
                  <a:pt x="1047116" y="43559"/>
                  <a:pt x="1152412" y="0"/>
                </a:cubicBezTo>
                <a:cubicBezTo>
                  <a:pt x="1257708" y="-43559"/>
                  <a:pt x="1394277" y="8878"/>
                  <a:pt x="1591398" y="0"/>
                </a:cubicBezTo>
                <a:cubicBezTo>
                  <a:pt x="1788519" y="-8878"/>
                  <a:pt x="1983432" y="27514"/>
                  <a:pt x="2103547" y="0"/>
                </a:cubicBezTo>
                <a:cubicBezTo>
                  <a:pt x="2223662" y="-27514"/>
                  <a:pt x="2432641" y="44282"/>
                  <a:pt x="2591309" y="0"/>
                </a:cubicBezTo>
                <a:cubicBezTo>
                  <a:pt x="2688595" y="-21256"/>
                  <a:pt x="2730967" y="79564"/>
                  <a:pt x="2743810" y="152501"/>
                </a:cubicBezTo>
                <a:cubicBezTo>
                  <a:pt x="2748930" y="267850"/>
                  <a:pt x="2724123" y="509595"/>
                  <a:pt x="2743810" y="660467"/>
                </a:cubicBezTo>
                <a:cubicBezTo>
                  <a:pt x="2763497" y="811339"/>
                  <a:pt x="2713061" y="869617"/>
                  <a:pt x="2743810" y="1077000"/>
                </a:cubicBezTo>
                <a:cubicBezTo>
                  <a:pt x="2774559" y="1284383"/>
                  <a:pt x="2731108" y="1414469"/>
                  <a:pt x="2743810" y="1584966"/>
                </a:cubicBezTo>
                <a:cubicBezTo>
                  <a:pt x="2756512" y="1755463"/>
                  <a:pt x="2709513" y="1978725"/>
                  <a:pt x="2743810" y="2092932"/>
                </a:cubicBezTo>
                <a:cubicBezTo>
                  <a:pt x="2778107" y="2207139"/>
                  <a:pt x="2702765" y="2466032"/>
                  <a:pt x="2743810" y="2570421"/>
                </a:cubicBezTo>
                <a:cubicBezTo>
                  <a:pt x="2784855" y="2674810"/>
                  <a:pt x="2732049" y="2957258"/>
                  <a:pt x="2743810" y="3200299"/>
                </a:cubicBezTo>
                <a:cubicBezTo>
                  <a:pt x="2755321" y="3270233"/>
                  <a:pt x="2668023" y="3349897"/>
                  <a:pt x="2591309" y="3352800"/>
                </a:cubicBezTo>
                <a:cubicBezTo>
                  <a:pt x="2442653" y="3365381"/>
                  <a:pt x="2266410" y="3331203"/>
                  <a:pt x="2103547" y="3352800"/>
                </a:cubicBezTo>
                <a:cubicBezTo>
                  <a:pt x="1940684" y="3374397"/>
                  <a:pt x="1827984" y="3320473"/>
                  <a:pt x="1567010" y="3352800"/>
                </a:cubicBezTo>
                <a:cubicBezTo>
                  <a:pt x="1306036" y="3385127"/>
                  <a:pt x="1214401" y="3307117"/>
                  <a:pt x="1079248" y="3352800"/>
                </a:cubicBezTo>
                <a:cubicBezTo>
                  <a:pt x="944095" y="3398483"/>
                  <a:pt x="826032" y="3345461"/>
                  <a:pt x="664651" y="3352800"/>
                </a:cubicBezTo>
                <a:cubicBezTo>
                  <a:pt x="503270" y="3360139"/>
                  <a:pt x="289187" y="3315899"/>
                  <a:pt x="152501" y="3352800"/>
                </a:cubicBezTo>
                <a:cubicBezTo>
                  <a:pt x="73966" y="3349425"/>
                  <a:pt x="-2055" y="3287785"/>
                  <a:pt x="0" y="3200299"/>
                </a:cubicBezTo>
                <a:cubicBezTo>
                  <a:pt x="-51751" y="3084510"/>
                  <a:pt x="56069" y="2831452"/>
                  <a:pt x="0" y="2722811"/>
                </a:cubicBezTo>
                <a:cubicBezTo>
                  <a:pt x="-56069" y="2614170"/>
                  <a:pt x="38374" y="2397460"/>
                  <a:pt x="0" y="2214844"/>
                </a:cubicBezTo>
                <a:cubicBezTo>
                  <a:pt x="-38374" y="2032228"/>
                  <a:pt x="27650" y="2004876"/>
                  <a:pt x="0" y="1798312"/>
                </a:cubicBezTo>
                <a:cubicBezTo>
                  <a:pt x="-27650" y="1591748"/>
                  <a:pt x="19103" y="1589104"/>
                  <a:pt x="0" y="1381780"/>
                </a:cubicBezTo>
                <a:cubicBezTo>
                  <a:pt x="-19103" y="1174456"/>
                  <a:pt x="6055" y="1123286"/>
                  <a:pt x="0" y="873813"/>
                </a:cubicBezTo>
                <a:cubicBezTo>
                  <a:pt x="-6055" y="624340"/>
                  <a:pt x="58214" y="501545"/>
                  <a:pt x="0" y="152501"/>
                </a:cubicBezTo>
                <a:close/>
              </a:path>
            </a:pathLst>
          </a:custGeom>
          <a:noFill/>
          <a:ln w="133350">
            <a:solidFill>
              <a:srgbClr val="00B050"/>
            </a:solidFill>
            <a:prstDash val="solid"/>
            <a:extLst>
              <a:ext uri="{C807C97D-BFC1-408E-A445-0C87EB9F89A2}">
                <ask:lineSketchStyleProps xmlns:ask="http://schemas.microsoft.com/office/drawing/2018/sketchyshapes" sd="1219033472">
                  <a:prstGeom prst="roundRect">
                    <a:avLst>
                      <a:gd name="adj" fmla="val 5558"/>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98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030B0-7043-D004-3192-D57D6CD49C8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D29251-9F26-B046-4829-C160AD341178}"/>
              </a:ext>
            </a:extLst>
          </p:cNvPr>
          <p:cNvSpPr txBox="1"/>
          <p:nvPr/>
        </p:nvSpPr>
        <p:spPr>
          <a:xfrm>
            <a:off x="6095999" y="1430213"/>
            <a:ext cx="2626995" cy="1477328"/>
          </a:xfrm>
          <a:prstGeom prst="rect">
            <a:avLst/>
          </a:prstGeom>
          <a:noFill/>
        </p:spPr>
        <p:txBody>
          <a:bodyPr wrap="square" rtlCol="0">
            <a:spAutoFit/>
          </a:bodyPr>
          <a:lstStyle/>
          <a:p>
            <a:pPr algn="l"/>
            <a:r>
              <a:rPr lang="en-GB" b="0" i="0" u="none" strike="noStrike" dirty="0">
                <a:solidFill>
                  <a:srgbClr val="000000"/>
                </a:solidFill>
                <a:effectLst/>
              </a:rPr>
              <a:t>- Practice your skills regularly to get better over time.</a:t>
            </a:r>
          </a:p>
          <a:p>
            <a:pPr algn="l"/>
            <a:r>
              <a:rPr lang="en-GB" b="0" i="0" u="none" strike="noStrike" dirty="0">
                <a:solidFill>
                  <a:srgbClr val="000000"/>
                </a:solidFill>
                <a:effectLst/>
              </a:rPr>
              <a:t>- Watch others play and learn from their moves.</a:t>
            </a:r>
          </a:p>
        </p:txBody>
      </p:sp>
      <p:sp>
        <p:nvSpPr>
          <p:cNvPr id="4" name="TextBox 3">
            <a:extLst>
              <a:ext uri="{FF2B5EF4-FFF2-40B4-BE49-F238E27FC236}">
                <a16:creationId xmlns:a16="http://schemas.microsoft.com/office/drawing/2014/main" id="{8FB41470-BF0F-CBA8-B648-58E0CA0873D8}"/>
              </a:ext>
            </a:extLst>
          </p:cNvPr>
          <p:cNvSpPr txBox="1"/>
          <p:nvPr/>
        </p:nvSpPr>
        <p:spPr>
          <a:xfrm>
            <a:off x="9039143" y="1430213"/>
            <a:ext cx="2847974" cy="1477328"/>
          </a:xfrm>
          <a:prstGeom prst="rect">
            <a:avLst/>
          </a:prstGeom>
          <a:noFill/>
        </p:spPr>
        <p:txBody>
          <a:bodyPr wrap="square" rtlCol="0">
            <a:spAutoFit/>
          </a:bodyPr>
          <a:lstStyle/>
          <a:p>
            <a:pPr algn="l"/>
            <a:r>
              <a:rPr lang="en-GB" b="0" i="0" u="none" strike="noStrike" dirty="0">
                <a:solidFill>
                  <a:srgbClr val="000000"/>
                </a:solidFill>
                <a:effectLst/>
              </a:rPr>
              <a:t>- Imagine yourself doing well and feeling confident.</a:t>
            </a:r>
          </a:p>
          <a:p>
            <a:pPr algn="l"/>
            <a:r>
              <a:rPr lang="en-GB" b="0" i="0" u="none" strike="noStrike" dirty="0">
                <a:solidFill>
                  <a:srgbClr val="000000"/>
                </a:solidFill>
                <a:effectLst/>
              </a:rPr>
              <a:t>- Breathe deeply to stay calm and focused during games.</a:t>
            </a:r>
          </a:p>
        </p:txBody>
      </p:sp>
      <p:sp>
        <p:nvSpPr>
          <p:cNvPr id="6" name="TextBox 5">
            <a:extLst>
              <a:ext uri="{FF2B5EF4-FFF2-40B4-BE49-F238E27FC236}">
                <a16:creationId xmlns:a16="http://schemas.microsoft.com/office/drawing/2014/main" id="{7F5F33E4-3676-B731-41BC-18FABD46A63B}"/>
              </a:ext>
            </a:extLst>
          </p:cNvPr>
          <p:cNvSpPr txBox="1"/>
          <p:nvPr/>
        </p:nvSpPr>
        <p:spPr>
          <a:xfrm>
            <a:off x="3148279" y="1438979"/>
            <a:ext cx="2630049" cy="1200329"/>
          </a:xfrm>
          <a:prstGeom prst="rect">
            <a:avLst/>
          </a:prstGeom>
          <a:noFill/>
        </p:spPr>
        <p:txBody>
          <a:bodyPr wrap="square" rtlCol="0">
            <a:spAutoFit/>
          </a:bodyPr>
          <a:lstStyle/>
          <a:p>
            <a:pPr algn="l"/>
            <a:r>
              <a:rPr lang="en-GB" b="0" i="0" u="none" strike="noStrike" dirty="0">
                <a:solidFill>
                  <a:srgbClr val="000000"/>
                </a:solidFill>
                <a:effectLst/>
              </a:rPr>
              <a:t>- Stretch your muscles before and after you play.</a:t>
            </a:r>
          </a:p>
          <a:p>
            <a:pPr algn="l"/>
            <a:r>
              <a:rPr lang="en-GB" b="0" i="0" u="none" strike="noStrike" dirty="0">
                <a:solidFill>
                  <a:srgbClr val="000000"/>
                </a:solidFill>
                <a:effectLst/>
              </a:rPr>
              <a:t>- Listen to your body and rest if something hurts.</a:t>
            </a:r>
          </a:p>
        </p:txBody>
      </p:sp>
      <p:sp>
        <p:nvSpPr>
          <p:cNvPr id="8" name="TextBox 7">
            <a:extLst>
              <a:ext uri="{FF2B5EF4-FFF2-40B4-BE49-F238E27FC236}">
                <a16:creationId xmlns:a16="http://schemas.microsoft.com/office/drawing/2014/main" id="{97A23BDF-C9BD-DED2-ECAA-FB165FE3393B}"/>
              </a:ext>
            </a:extLst>
          </p:cNvPr>
          <p:cNvSpPr txBox="1"/>
          <p:nvPr/>
        </p:nvSpPr>
        <p:spPr>
          <a:xfrm>
            <a:off x="447817" y="1430213"/>
            <a:ext cx="2468880" cy="1477328"/>
          </a:xfrm>
          <a:prstGeom prst="rect">
            <a:avLst/>
          </a:prstGeom>
          <a:noFill/>
        </p:spPr>
        <p:txBody>
          <a:bodyPr wrap="square" rtlCol="0">
            <a:spAutoFit/>
          </a:bodyPr>
          <a:lstStyle/>
          <a:p>
            <a:pPr algn="l"/>
            <a:r>
              <a:rPr lang="en-GB" b="0" i="0" u="none" strike="noStrike" dirty="0">
                <a:solidFill>
                  <a:srgbClr val="000000"/>
                </a:solidFill>
                <a:effectLst/>
              </a:rPr>
              <a:t>- Eat a balanced diet to make your body strong.</a:t>
            </a:r>
          </a:p>
          <a:p>
            <a:pPr algn="l"/>
            <a:r>
              <a:rPr lang="en-GB" b="0" i="0" u="none" strike="noStrike" dirty="0">
                <a:solidFill>
                  <a:srgbClr val="000000"/>
                </a:solidFill>
                <a:effectLst/>
              </a:rPr>
              <a:t>- Drink plenty of water to stay hydrated while playing.</a:t>
            </a:r>
          </a:p>
        </p:txBody>
      </p:sp>
      <p:sp>
        <p:nvSpPr>
          <p:cNvPr id="9" name="Title 1">
            <a:extLst>
              <a:ext uri="{FF2B5EF4-FFF2-40B4-BE49-F238E27FC236}">
                <a16:creationId xmlns:a16="http://schemas.microsoft.com/office/drawing/2014/main" id="{2A1B92F9-77DF-13FB-5573-F14B1C58B8C9}"/>
              </a:ext>
            </a:extLst>
          </p:cNvPr>
          <p:cNvSpPr>
            <a:spLocks noGrp="1"/>
          </p:cNvSpPr>
          <p:nvPr>
            <p:ph type="title"/>
          </p:nvPr>
        </p:nvSpPr>
        <p:spPr>
          <a:xfrm>
            <a:off x="559590" y="-249109"/>
            <a:ext cx="11072819" cy="1325563"/>
          </a:xfrm>
        </p:spPr>
        <p:txBody>
          <a:bodyPr>
            <a:normAutofit/>
          </a:bodyPr>
          <a:lstStyle/>
          <a:p>
            <a:r>
              <a:rPr lang="en-GB" sz="3600" dirty="0"/>
              <a:t>What do sports scientists do once they have the baseline?</a:t>
            </a:r>
          </a:p>
        </p:txBody>
      </p:sp>
      <p:grpSp>
        <p:nvGrpSpPr>
          <p:cNvPr id="23" name="Group 22">
            <a:extLst>
              <a:ext uri="{FF2B5EF4-FFF2-40B4-BE49-F238E27FC236}">
                <a16:creationId xmlns:a16="http://schemas.microsoft.com/office/drawing/2014/main" id="{BC90B4CC-F34E-A961-2001-1738D6C3F1D3}"/>
              </a:ext>
            </a:extLst>
          </p:cNvPr>
          <p:cNvGrpSpPr/>
          <p:nvPr/>
        </p:nvGrpSpPr>
        <p:grpSpPr>
          <a:xfrm>
            <a:off x="5979184" y="3424186"/>
            <a:ext cx="2556509" cy="3080385"/>
            <a:chOff x="5979184" y="3424186"/>
            <a:chExt cx="2556509" cy="3080385"/>
          </a:xfrm>
        </p:grpSpPr>
        <p:pic>
          <p:nvPicPr>
            <p:cNvPr id="15" name="Picture 14" descr="A close up of a brain&#10;&#10;Description automatically generated">
              <a:extLst>
                <a:ext uri="{FF2B5EF4-FFF2-40B4-BE49-F238E27FC236}">
                  <a16:creationId xmlns:a16="http://schemas.microsoft.com/office/drawing/2014/main" id="{FC95B863-1C22-77E6-0BAE-56AC35F09098}"/>
                </a:ext>
              </a:extLst>
            </p:cNvPr>
            <p:cNvPicPr>
              <a:picLocks noChangeAspect="1"/>
            </p:cNvPicPr>
            <p:nvPr/>
          </p:nvPicPr>
          <p:blipFill>
            <a:blip r:embed="rId3"/>
            <a:stretch>
              <a:fillRect/>
            </a:stretch>
          </p:blipFill>
          <p:spPr>
            <a:xfrm>
              <a:off x="6494609" y="3424186"/>
              <a:ext cx="1392654" cy="928436"/>
            </a:xfrm>
            <a:prstGeom prst="rect">
              <a:avLst/>
            </a:prstGeom>
          </p:spPr>
        </p:pic>
        <p:sp>
          <p:nvSpPr>
            <p:cNvPr id="20" name="TextBox 19">
              <a:extLst>
                <a:ext uri="{FF2B5EF4-FFF2-40B4-BE49-F238E27FC236}">
                  <a16:creationId xmlns:a16="http://schemas.microsoft.com/office/drawing/2014/main" id="{F2FB5D33-A084-5135-8349-D065BFC347FA}"/>
                </a:ext>
              </a:extLst>
            </p:cNvPr>
            <p:cNvSpPr txBox="1"/>
            <p:nvPr/>
          </p:nvSpPr>
          <p:spPr>
            <a:xfrm>
              <a:off x="5979184" y="6135239"/>
              <a:ext cx="2556509" cy="369332"/>
            </a:xfrm>
            <a:prstGeom prst="rect">
              <a:avLst/>
            </a:prstGeom>
            <a:noFill/>
          </p:spPr>
          <p:txBody>
            <a:bodyPr wrap="square" rtlCol="0">
              <a:spAutoFit/>
            </a:bodyPr>
            <a:lstStyle/>
            <a:p>
              <a:pPr algn="ctr"/>
              <a:r>
                <a:rPr lang="en-GB" dirty="0"/>
                <a:t>Psychologist</a:t>
              </a:r>
            </a:p>
          </p:txBody>
        </p:sp>
        <p:pic>
          <p:nvPicPr>
            <p:cNvPr id="2" name="Picture 2">
              <a:extLst>
                <a:ext uri="{FF2B5EF4-FFF2-40B4-BE49-F238E27FC236}">
                  <a16:creationId xmlns:a16="http://schemas.microsoft.com/office/drawing/2014/main" id="{0653B2F6-316B-B855-024F-E2B1E121D7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8418" y="4443139"/>
              <a:ext cx="2218042" cy="1477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9CF01EC-0995-3D4A-3771-F232F8A3B1A8}"/>
              </a:ext>
            </a:extLst>
          </p:cNvPr>
          <p:cNvGrpSpPr/>
          <p:nvPr/>
        </p:nvGrpSpPr>
        <p:grpSpPr>
          <a:xfrm>
            <a:off x="3328704" y="3565143"/>
            <a:ext cx="2218042" cy="2939428"/>
            <a:chOff x="3027251" y="3569957"/>
            <a:chExt cx="2218042" cy="2939428"/>
          </a:xfrm>
        </p:grpSpPr>
        <p:pic>
          <p:nvPicPr>
            <p:cNvPr id="13" name="Picture 12" descr="A bag full of food&#10;&#10;Description automatically generated">
              <a:extLst>
                <a:ext uri="{FF2B5EF4-FFF2-40B4-BE49-F238E27FC236}">
                  <a16:creationId xmlns:a16="http://schemas.microsoft.com/office/drawing/2014/main" id="{CF73CBE8-F6F6-55EF-2950-4841FDE5CF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358" y="3569957"/>
              <a:ext cx="725828" cy="735120"/>
            </a:xfrm>
            <a:prstGeom prst="rect">
              <a:avLst/>
            </a:prstGeom>
          </p:spPr>
        </p:pic>
        <p:sp>
          <p:nvSpPr>
            <p:cNvPr id="17" name="TextBox 16">
              <a:extLst>
                <a:ext uri="{FF2B5EF4-FFF2-40B4-BE49-F238E27FC236}">
                  <a16:creationId xmlns:a16="http://schemas.microsoft.com/office/drawing/2014/main" id="{0945DF23-E399-EBA9-1469-8DBA47D2FB0B}"/>
                </a:ext>
              </a:extLst>
            </p:cNvPr>
            <p:cNvSpPr txBox="1"/>
            <p:nvPr/>
          </p:nvSpPr>
          <p:spPr>
            <a:xfrm>
              <a:off x="3508338" y="6140053"/>
              <a:ext cx="1255867" cy="369332"/>
            </a:xfrm>
            <a:prstGeom prst="rect">
              <a:avLst/>
            </a:prstGeom>
            <a:noFill/>
          </p:spPr>
          <p:txBody>
            <a:bodyPr wrap="square" rtlCol="0">
              <a:spAutoFit/>
            </a:bodyPr>
            <a:lstStyle/>
            <a:p>
              <a:pPr algn="ctr"/>
              <a:r>
                <a:rPr lang="en-GB" dirty="0"/>
                <a:t>Dietician</a:t>
              </a:r>
            </a:p>
          </p:txBody>
        </p:sp>
        <p:pic>
          <p:nvPicPr>
            <p:cNvPr id="14" name="Picture 13" descr="A person holding a cup on a track&#10;&#10;Description automatically generated">
              <a:extLst>
                <a:ext uri="{FF2B5EF4-FFF2-40B4-BE49-F238E27FC236}">
                  <a16:creationId xmlns:a16="http://schemas.microsoft.com/office/drawing/2014/main" id="{5A5A46CF-39FD-FF44-3F3F-29FDF7CED19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027251" y="4537909"/>
              <a:ext cx="2218042" cy="1383238"/>
            </a:xfrm>
            <a:prstGeom prst="rect">
              <a:avLst/>
            </a:prstGeom>
          </p:spPr>
        </p:pic>
      </p:grpSp>
      <p:grpSp>
        <p:nvGrpSpPr>
          <p:cNvPr id="26" name="Group 25">
            <a:extLst>
              <a:ext uri="{FF2B5EF4-FFF2-40B4-BE49-F238E27FC236}">
                <a16:creationId xmlns:a16="http://schemas.microsoft.com/office/drawing/2014/main" id="{A7A69A3B-4217-8087-71E9-9F659EF6BF97}"/>
              </a:ext>
            </a:extLst>
          </p:cNvPr>
          <p:cNvGrpSpPr/>
          <p:nvPr/>
        </p:nvGrpSpPr>
        <p:grpSpPr>
          <a:xfrm>
            <a:off x="446404" y="3424186"/>
            <a:ext cx="2103273" cy="3093057"/>
            <a:chOff x="446404" y="3424186"/>
            <a:chExt cx="2103273" cy="3093057"/>
          </a:xfrm>
        </p:grpSpPr>
        <p:pic>
          <p:nvPicPr>
            <p:cNvPr id="7" name="Picture 6" descr="A person holding her knee&#10;&#10;Description automatically generated">
              <a:extLst>
                <a:ext uri="{FF2B5EF4-FFF2-40B4-BE49-F238E27FC236}">
                  <a16:creationId xmlns:a16="http://schemas.microsoft.com/office/drawing/2014/main" id="{E34B5E44-AC66-4A22-FDF4-812EF24DC948}"/>
                </a:ext>
              </a:extLst>
            </p:cNvPr>
            <p:cNvPicPr>
              <a:picLocks noChangeAspect="1"/>
            </p:cNvPicPr>
            <p:nvPr/>
          </p:nvPicPr>
          <p:blipFill>
            <a:blip r:embed="rId7"/>
            <a:stretch>
              <a:fillRect/>
            </a:stretch>
          </p:blipFill>
          <p:spPr>
            <a:xfrm>
              <a:off x="1013575" y="3424186"/>
              <a:ext cx="1110551" cy="1089390"/>
            </a:xfrm>
            <a:prstGeom prst="rect">
              <a:avLst/>
            </a:prstGeom>
          </p:spPr>
        </p:pic>
        <p:sp>
          <p:nvSpPr>
            <p:cNvPr id="19" name="TextBox 18">
              <a:extLst>
                <a:ext uri="{FF2B5EF4-FFF2-40B4-BE49-F238E27FC236}">
                  <a16:creationId xmlns:a16="http://schemas.microsoft.com/office/drawing/2014/main" id="{930D98B6-879D-673F-B0AF-4684DD39D323}"/>
                </a:ext>
              </a:extLst>
            </p:cNvPr>
            <p:cNvSpPr txBox="1"/>
            <p:nvPr/>
          </p:nvSpPr>
          <p:spPr>
            <a:xfrm>
              <a:off x="600785" y="6140053"/>
              <a:ext cx="1794510" cy="377190"/>
            </a:xfrm>
            <a:prstGeom prst="rect">
              <a:avLst/>
            </a:prstGeom>
            <a:noFill/>
          </p:spPr>
          <p:txBody>
            <a:bodyPr wrap="square" rtlCol="0">
              <a:spAutoFit/>
            </a:bodyPr>
            <a:lstStyle/>
            <a:p>
              <a:pPr algn="ctr"/>
              <a:r>
                <a:rPr lang="en-GB" dirty="0">
                  <a:solidFill>
                    <a:srgbClr val="0B0C0C"/>
                  </a:solidFill>
                  <a:latin typeface="GDS Transport"/>
                </a:rPr>
                <a:t>Physiotherapist</a:t>
              </a:r>
              <a:endParaRPr lang="en-GB" dirty="0"/>
            </a:p>
          </p:txBody>
        </p:sp>
        <p:pic>
          <p:nvPicPr>
            <p:cNvPr id="16" name="Picture 2" descr="The FA">
              <a:extLst>
                <a:ext uri="{FF2B5EF4-FFF2-40B4-BE49-F238E27FC236}">
                  <a16:creationId xmlns:a16="http://schemas.microsoft.com/office/drawing/2014/main" id="{8146CE2E-6856-B9A6-0CA5-A483546007F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46404" y="4513057"/>
              <a:ext cx="2103273" cy="1408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10956BD1-B0C2-5D71-CEAF-54B44A8493F8}"/>
              </a:ext>
            </a:extLst>
          </p:cNvPr>
          <p:cNvGrpSpPr/>
          <p:nvPr/>
        </p:nvGrpSpPr>
        <p:grpSpPr>
          <a:xfrm>
            <a:off x="9354685" y="3614784"/>
            <a:ext cx="2219742" cy="2894601"/>
            <a:chOff x="9354685" y="3614784"/>
            <a:chExt cx="2219742" cy="2894601"/>
          </a:xfrm>
        </p:grpSpPr>
        <p:sp>
          <p:nvSpPr>
            <p:cNvPr id="18" name="TextBox 17">
              <a:extLst>
                <a:ext uri="{FF2B5EF4-FFF2-40B4-BE49-F238E27FC236}">
                  <a16:creationId xmlns:a16="http://schemas.microsoft.com/office/drawing/2014/main" id="{639904F0-0079-C6A6-1851-6243CF47C3C9}"/>
                </a:ext>
              </a:extLst>
            </p:cNvPr>
            <p:cNvSpPr txBox="1"/>
            <p:nvPr/>
          </p:nvSpPr>
          <p:spPr>
            <a:xfrm>
              <a:off x="9405855" y="6140053"/>
              <a:ext cx="2114550" cy="369332"/>
            </a:xfrm>
            <a:prstGeom prst="rect">
              <a:avLst/>
            </a:prstGeom>
            <a:noFill/>
          </p:spPr>
          <p:txBody>
            <a:bodyPr wrap="square" rtlCol="0">
              <a:spAutoFit/>
            </a:bodyPr>
            <a:lstStyle/>
            <a:p>
              <a:pPr algn="ctr"/>
              <a:r>
                <a:rPr lang="en-GB" dirty="0"/>
                <a:t>Performance analyst</a:t>
              </a:r>
            </a:p>
          </p:txBody>
        </p:sp>
        <p:pic>
          <p:nvPicPr>
            <p:cNvPr id="12" name="Picture 11">
              <a:extLst>
                <a:ext uri="{FF2B5EF4-FFF2-40B4-BE49-F238E27FC236}">
                  <a16:creationId xmlns:a16="http://schemas.microsoft.com/office/drawing/2014/main" id="{A26692B8-A74A-F3B4-B76E-CB55250F384A}"/>
                </a:ext>
              </a:extLst>
            </p:cNvPr>
            <p:cNvPicPr>
              <a:picLocks noChangeAspect="1"/>
            </p:cNvPicPr>
            <p:nvPr/>
          </p:nvPicPr>
          <p:blipFill>
            <a:blip r:embed="rId9"/>
            <a:stretch>
              <a:fillRect/>
            </a:stretch>
          </p:blipFill>
          <p:spPr>
            <a:xfrm>
              <a:off x="9354685" y="4443819"/>
              <a:ext cx="2219742" cy="1477328"/>
            </a:xfrm>
            <a:prstGeom prst="rect">
              <a:avLst/>
            </a:prstGeom>
          </p:spPr>
        </p:pic>
        <p:pic>
          <p:nvPicPr>
            <p:cNvPr id="24" name="Picture 2" descr="Planar biomechanical model of the human body. | Download Scientific Diagram">
              <a:extLst>
                <a:ext uri="{FF2B5EF4-FFF2-40B4-BE49-F238E27FC236}">
                  <a16:creationId xmlns:a16="http://schemas.microsoft.com/office/drawing/2014/main" id="{81FAD1CC-76FA-167A-BF5F-6542DA8B5AB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86869" y="3614784"/>
              <a:ext cx="952522" cy="6101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C6EBA01D-0A64-B0A5-57B7-77C7F22405A2}"/>
              </a:ext>
            </a:extLst>
          </p:cNvPr>
          <p:cNvSpPr/>
          <p:nvPr/>
        </p:nvSpPr>
        <p:spPr>
          <a:xfrm>
            <a:off x="254000" y="1286933"/>
            <a:ext cx="8468994" cy="1794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F4567F97-A1AF-D278-485A-D3C32D50F41A}"/>
              </a:ext>
            </a:extLst>
          </p:cNvPr>
          <p:cNvSpPr/>
          <p:nvPr/>
        </p:nvSpPr>
        <p:spPr>
          <a:xfrm>
            <a:off x="5979184" y="3302000"/>
            <a:ext cx="2743810" cy="3352800"/>
          </a:xfrm>
          <a:custGeom>
            <a:avLst/>
            <a:gdLst>
              <a:gd name="connsiteX0" fmla="*/ 0 w 2743810"/>
              <a:gd name="connsiteY0" fmla="*/ 152501 h 3352800"/>
              <a:gd name="connsiteX1" fmla="*/ 152501 w 2743810"/>
              <a:gd name="connsiteY1" fmla="*/ 0 h 3352800"/>
              <a:gd name="connsiteX2" fmla="*/ 689039 w 2743810"/>
              <a:gd name="connsiteY2" fmla="*/ 0 h 3352800"/>
              <a:gd name="connsiteX3" fmla="*/ 1152412 w 2743810"/>
              <a:gd name="connsiteY3" fmla="*/ 0 h 3352800"/>
              <a:gd name="connsiteX4" fmla="*/ 1591398 w 2743810"/>
              <a:gd name="connsiteY4" fmla="*/ 0 h 3352800"/>
              <a:gd name="connsiteX5" fmla="*/ 2103547 w 2743810"/>
              <a:gd name="connsiteY5" fmla="*/ 0 h 3352800"/>
              <a:gd name="connsiteX6" fmla="*/ 2591309 w 2743810"/>
              <a:gd name="connsiteY6" fmla="*/ 0 h 3352800"/>
              <a:gd name="connsiteX7" fmla="*/ 2743810 w 2743810"/>
              <a:gd name="connsiteY7" fmla="*/ 152501 h 3352800"/>
              <a:gd name="connsiteX8" fmla="*/ 2743810 w 2743810"/>
              <a:gd name="connsiteY8" fmla="*/ 660467 h 3352800"/>
              <a:gd name="connsiteX9" fmla="*/ 2743810 w 2743810"/>
              <a:gd name="connsiteY9" fmla="*/ 1077000 h 3352800"/>
              <a:gd name="connsiteX10" fmla="*/ 2743810 w 2743810"/>
              <a:gd name="connsiteY10" fmla="*/ 1584966 h 3352800"/>
              <a:gd name="connsiteX11" fmla="*/ 2743810 w 2743810"/>
              <a:gd name="connsiteY11" fmla="*/ 2092932 h 3352800"/>
              <a:gd name="connsiteX12" fmla="*/ 2743810 w 2743810"/>
              <a:gd name="connsiteY12" fmla="*/ 2570421 h 3352800"/>
              <a:gd name="connsiteX13" fmla="*/ 2743810 w 2743810"/>
              <a:gd name="connsiteY13" fmla="*/ 3200299 h 3352800"/>
              <a:gd name="connsiteX14" fmla="*/ 2591309 w 2743810"/>
              <a:gd name="connsiteY14" fmla="*/ 3352800 h 3352800"/>
              <a:gd name="connsiteX15" fmla="*/ 2103547 w 2743810"/>
              <a:gd name="connsiteY15" fmla="*/ 3352800 h 3352800"/>
              <a:gd name="connsiteX16" fmla="*/ 1567010 w 2743810"/>
              <a:gd name="connsiteY16" fmla="*/ 3352800 h 3352800"/>
              <a:gd name="connsiteX17" fmla="*/ 1079248 w 2743810"/>
              <a:gd name="connsiteY17" fmla="*/ 3352800 h 3352800"/>
              <a:gd name="connsiteX18" fmla="*/ 664651 w 2743810"/>
              <a:gd name="connsiteY18" fmla="*/ 3352800 h 3352800"/>
              <a:gd name="connsiteX19" fmla="*/ 152501 w 2743810"/>
              <a:gd name="connsiteY19" fmla="*/ 3352800 h 3352800"/>
              <a:gd name="connsiteX20" fmla="*/ 0 w 2743810"/>
              <a:gd name="connsiteY20" fmla="*/ 3200299 h 3352800"/>
              <a:gd name="connsiteX21" fmla="*/ 0 w 2743810"/>
              <a:gd name="connsiteY21" fmla="*/ 2722811 h 3352800"/>
              <a:gd name="connsiteX22" fmla="*/ 0 w 2743810"/>
              <a:gd name="connsiteY22" fmla="*/ 2214844 h 3352800"/>
              <a:gd name="connsiteX23" fmla="*/ 0 w 2743810"/>
              <a:gd name="connsiteY23" fmla="*/ 1798312 h 3352800"/>
              <a:gd name="connsiteX24" fmla="*/ 0 w 2743810"/>
              <a:gd name="connsiteY24" fmla="*/ 1381780 h 3352800"/>
              <a:gd name="connsiteX25" fmla="*/ 0 w 2743810"/>
              <a:gd name="connsiteY25" fmla="*/ 873813 h 3352800"/>
              <a:gd name="connsiteX26" fmla="*/ 0 w 2743810"/>
              <a:gd name="connsiteY26" fmla="*/ 152501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43810" h="3352800" extrusionOk="0">
                <a:moveTo>
                  <a:pt x="0" y="152501"/>
                </a:moveTo>
                <a:cubicBezTo>
                  <a:pt x="-21279" y="55152"/>
                  <a:pt x="63522" y="1785"/>
                  <a:pt x="152501" y="0"/>
                </a:cubicBezTo>
                <a:cubicBezTo>
                  <a:pt x="363870" y="-14857"/>
                  <a:pt x="470649" y="54724"/>
                  <a:pt x="689039" y="0"/>
                </a:cubicBezTo>
                <a:cubicBezTo>
                  <a:pt x="907429" y="-54724"/>
                  <a:pt x="1047116" y="43559"/>
                  <a:pt x="1152412" y="0"/>
                </a:cubicBezTo>
                <a:cubicBezTo>
                  <a:pt x="1257708" y="-43559"/>
                  <a:pt x="1394277" y="8878"/>
                  <a:pt x="1591398" y="0"/>
                </a:cubicBezTo>
                <a:cubicBezTo>
                  <a:pt x="1788519" y="-8878"/>
                  <a:pt x="1983432" y="27514"/>
                  <a:pt x="2103547" y="0"/>
                </a:cubicBezTo>
                <a:cubicBezTo>
                  <a:pt x="2223662" y="-27514"/>
                  <a:pt x="2432641" y="44282"/>
                  <a:pt x="2591309" y="0"/>
                </a:cubicBezTo>
                <a:cubicBezTo>
                  <a:pt x="2688595" y="-21256"/>
                  <a:pt x="2730967" y="79564"/>
                  <a:pt x="2743810" y="152501"/>
                </a:cubicBezTo>
                <a:cubicBezTo>
                  <a:pt x="2748930" y="267850"/>
                  <a:pt x="2724123" y="509595"/>
                  <a:pt x="2743810" y="660467"/>
                </a:cubicBezTo>
                <a:cubicBezTo>
                  <a:pt x="2763497" y="811339"/>
                  <a:pt x="2713061" y="869617"/>
                  <a:pt x="2743810" y="1077000"/>
                </a:cubicBezTo>
                <a:cubicBezTo>
                  <a:pt x="2774559" y="1284383"/>
                  <a:pt x="2731108" y="1414469"/>
                  <a:pt x="2743810" y="1584966"/>
                </a:cubicBezTo>
                <a:cubicBezTo>
                  <a:pt x="2756512" y="1755463"/>
                  <a:pt x="2709513" y="1978725"/>
                  <a:pt x="2743810" y="2092932"/>
                </a:cubicBezTo>
                <a:cubicBezTo>
                  <a:pt x="2778107" y="2207139"/>
                  <a:pt x="2702765" y="2466032"/>
                  <a:pt x="2743810" y="2570421"/>
                </a:cubicBezTo>
                <a:cubicBezTo>
                  <a:pt x="2784855" y="2674810"/>
                  <a:pt x="2732049" y="2957258"/>
                  <a:pt x="2743810" y="3200299"/>
                </a:cubicBezTo>
                <a:cubicBezTo>
                  <a:pt x="2755321" y="3270233"/>
                  <a:pt x="2668023" y="3349897"/>
                  <a:pt x="2591309" y="3352800"/>
                </a:cubicBezTo>
                <a:cubicBezTo>
                  <a:pt x="2442653" y="3365381"/>
                  <a:pt x="2266410" y="3331203"/>
                  <a:pt x="2103547" y="3352800"/>
                </a:cubicBezTo>
                <a:cubicBezTo>
                  <a:pt x="1940684" y="3374397"/>
                  <a:pt x="1827984" y="3320473"/>
                  <a:pt x="1567010" y="3352800"/>
                </a:cubicBezTo>
                <a:cubicBezTo>
                  <a:pt x="1306036" y="3385127"/>
                  <a:pt x="1214401" y="3307117"/>
                  <a:pt x="1079248" y="3352800"/>
                </a:cubicBezTo>
                <a:cubicBezTo>
                  <a:pt x="944095" y="3398483"/>
                  <a:pt x="826032" y="3345461"/>
                  <a:pt x="664651" y="3352800"/>
                </a:cubicBezTo>
                <a:cubicBezTo>
                  <a:pt x="503270" y="3360139"/>
                  <a:pt x="289187" y="3315899"/>
                  <a:pt x="152501" y="3352800"/>
                </a:cubicBezTo>
                <a:cubicBezTo>
                  <a:pt x="73966" y="3349425"/>
                  <a:pt x="-2055" y="3287785"/>
                  <a:pt x="0" y="3200299"/>
                </a:cubicBezTo>
                <a:cubicBezTo>
                  <a:pt x="-51751" y="3084510"/>
                  <a:pt x="56069" y="2831452"/>
                  <a:pt x="0" y="2722811"/>
                </a:cubicBezTo>
                <a:cubicBezTo>
                  <a:pt x="-56069" y="2614170"/>
                  <a:pt x="38374" y="2397460"/>
                  <a:pt x="0" y="2214844"/>
                </a:cubicBezTo>
                <a:cubicBezTo>
                  <a:pt x="-38374" y="2032228"/>
                  <a:pt x="27650" y="2004876"/>
                  <a:pt x="0" y="1798312"/>
                </a:cubicBezTo>
                <a:cubicBezTo>
                  <a:pt x="-27650" y="1591748"/>
                  <a:pt x="19103" y="1589104"/>
                  <a:pt x="0" y="1381780"/>
                </a:cubicBezTo>
                <a:cubicBezTo>
                  <a:pt x="-19103" y="1174456"/>
                  <a:pt x="6055" y="1123286"/>
                  <a:pt x="0" y="873813"/>
                </a:cubicBezTo>
                <a:cubicBezTo>
                  <a:pt x="-6055" y="624340"/>
                  <a:pt x="58214" y="501545"/>
                  <a:pt x="0" y="152501"/>
                </a:cubicBezTo>
                <a:close/>
              </a:path>
            </a:pathLst>
          </a:custGeom>
          <a:noFill/>
          <a:ln w="133350">
            <a:solidFill>
              <a:srgbClr val="00B050"/>
            </a:solidFill>
            <a:prstDash val="solid"/>
            <a:extLst>
              <a:ext uri="{C807C97D-BFC1-408E-A445-0C87EB9F89A2}">
                <ask:lineSketchStyleProps xmlns:ask="http://schemas.microsoft.com/office/drawing/2018/sketchyshapes" sd="1219033472">
                  <a:prstGeom prst="roundRect">
                    <a:avLst>
                      <a:gd name="adj" fmla="val 5558"/>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49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F099-26E4-13B6-DF6F-BC50ED601860}"/>
              </a:ext>
            </a:extLst>
          </p:cNvPr>
          <p:cNvSpPr>
            <a:spLocks noGrp="1"/>
          </p:cNvSpPr>
          <p:nvPr>
            <p:ph type="title"/>
          </p:nvPr>
        </p:nvSpPr>
        <p:spPr>
          <a:xfrm>
            <a:off x="559590" y="2103437"/>
            <a:ext cx="11072819" cy="1325563"/>
          </a:xfrm>
        </p:spPr>
        <p:txBody>
          <a:bodyPr>
            <a:normAutofit fontScale="90000"/>
          </a:bodyPr>
          <a:lstStyle/>
          <a:p>
            <a:r>
              <a:rPr lang="en-GB" dirty="0"/>
              <a:t>Use your results to come up with a plan for your athlete.</a:t>
            </a:r>
          </a:p>
        </p:txBody>
      </p:sp>
    </p:spTree>
    <p:extLst>
      <p:ext uri="{BB962C8B-B14F-4D97-AF65-F5344CB8AC3E}">
        <p14:creationId xmlns:p14="http://schemas.microsoft.com/office/powerpoint/2010/main" val="2978351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object with black text&#10;&#10;Description automatically generated">
            <a:extLst>
              <a:ext uri="{FF2B5EF4-FFF2-40B4-BE49-F238E27FC236}">
                <a16:creationId xmlns:a16="http://schemas.microsoft.com/office/drawing/2014/main" id="{53E3D88B-C150-FC0D-EA7A-950A222B576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59594" y="1630278"/>
            <a:ext cx="11072812" cy="3597444"/>
          </a:xfrm>
        </p:spPr>
      </p:pic>
    </p:spTree>
    <p:extLst>
      <p:ext uri="{BB962C8B-B14F-4D97-AF65-F5344CB8AC3E}">
        <p14:creationId xmlns:p14="http://schemas.microsoft.com/office/powerpoint/2010/main" val="187970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in a wheelchair talking to a person&#10;&#10;Description automatically generated">
            <a:extLst>
              <a:ext uri="{FF2B5EF4-FFF2-40B4-BE49-F238E27FC236}">
                <a16:creationId xmlns:a16="http://schemas.microsoft.com/office/drawing/2014/main" id="{6A277744-FBEE-D800-3AB8-7EA690D95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7655" y="835994"/>
            <a:ext cx="2157409" cy="3016250"/>
          </a:xfrm>
          <a:prstGeom prst="rect">
            <a:avLst/>
          </a:prstGeom>
        </p:spPr>
      </p:pic>
      <p:pic>
        <p:nvPicPr>
          <p:cNvPr id="15" name="Picture 14" descr="A person holding a black water bottle&#10;&#10;Description automatically generated">
            <a:extLst>
              <a:ext uri="{FF2B5EF4-FFF2-40B4-BE49-F238E27FC236}">
                <a16:creationId xmlns:a16="http://schemas.microsoft.com/office/drawing/2014/main" id="{CC289A53-B726-F89B-8ED8-2D01B592AE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8755" y="835994"/>
            <a:ext cx="2157409" cy="3016250"/>
          </a:xfrm>
          <a:prstGeom prst="rect">
            <a:avLst/>
          </a:prstGeom>
        </p:spPr>
      </p:pic>
      <p:pic>
        <p:nvPicPr>
          <p:cNvPr id="17" name="Picture 16" descr="A person massaging a leg&#10;&#10;Description automatically generated">
            <a:extLst>
              <a:ext uri="{FF2B5EF4-FFF2-40B4-BE49-F238E27FC236}">
                <a16:creationId xmlns:a16="http://schemas.microsoft.com/office/drawing/2014/main" id="{4301881B-37BD-1365-53A6-79BF13D774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9855" y="835994"/>
            <a:ext cx="2157409" cy="3016250"/>
          </a:xfrm>
          <a:prstGeom prst="rect">
            <a:avLst/>
          </a:prstGeom>
        </p:spPr>
      </p:pic>
      <p:pic>
        <p:nvPicPr>
          <p:cNvPr id="19" name="Picture 18" descr="A person sitting at a computer&#10;&#10;Description automatically generated">
            <a:extLst>
              <a:ext uri="{FF2B5EF4-FFF2-40B4-BE49-F238E27FC236}">
                <a16:creationId xmlns:a16="http://schemas.microsoft.com/office/drawing/2014/main" id="{CDE30950-5A96-56A9-EEDA-398CEF8A1F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0955" y="835994"/>
            <a:ext cx="2157409" cy="3016250"/>
          </a:xfrm>
          <a:prstGeom prst="rect">
            <a:avLst/>
          </a:prstGeom>
        </p:spPr>
      </p:pic>
      <p:pic>
        <p:nvPicPr>
          <p:cNvPr id="2" name="Picture 1" descr="A person holding her knee&#10;&#10;Description automatically generated">
            <a:extLst>
              <a:ext uri="{FF2B5EF4-FFF2-40B4-BE49-F238E27FC236}">
                <a16:creationId xmlns:a16="http://schemas.microsoft.com/office/drawing/2014/main" id="{8A822881-7118-D771-686F-CCE69EF51EF9}"/>
              </a:ext>
            </a:extLst>
          </p:cNvPr>
          <p:cNvPicPr>
            <a:picLocks noChangeAspect="1"/>
          </p:cNvPicPr>
          <p:nvPr/>
        </p:nvPicPr>
        <p:blipFill>
          <a:blip r:embed="rId7"/>
          <a:stretch>
            <a:fillRect/>
          </a:stretch>
        </p:blipFill>
        <p:spPr>
          <a:xfrm>
            <a:off x="4066846" y="4245943"/>
            <a:ext cx="2211909" cy="2169762"/>
          </a:xfrm>
          <a:prstGeom prst="rect">
            <a:avLst/>
          </a:prstGeom>
        </p:spPr>
      </p:pic>
      <p:pic>
        <p:nvPicPr>
          <p:cNvPr id="3" name="Picture 2" descr="A bag full of food&#10;&#10;Description automatically generated">
            <a:extLst>
              <a:ext uri="{FF2B5EF4-FFF2-40B4-BE49-F238E27FC236}">
                <a16:creationId xmlns:a16="http://schemas.microsoft.com/office/drawing/2014/main" id="{5F1850B5-4170-2E59-4C4B-3B67706C5E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61316" y="4337286"/>
            <a:ext cx="1874736" cy="1898736"/>
          </a:xfrm>
          <a:prstGeom prst="rect">
            <a:avLst/>
          </a:prstGeom>
        </p:spPr>
      </p:pic>
      <p:pic>
        <p:nvPicPr>
          <p:cNvPr id="4" name="Picture 3" descr="A close up of a brain&#10;&#10;Description automatically generated">
            <a:extLst>
              <a:ext uri="{FF2B5EF4-FFF2-40B4-BE49-F238E27FC236}">
                <a16:creationId xmlns:a16="http://schemas.microsoft.com/office/drawing/2014/main" id="{B8E14DE8-1050-8233-29E0-247DB9857DF9}"/>
              </a:ext>
            </a:extLst>
          </p:cNvPr>
          <p:cNvPicPr>
            <a:picLocks noChangeAspect="1"/>
          </p:cNvPicPr>
          <p:nvPr/>
        </p:nvPicPr>
        <p:blipFill>
          <a:blip r:embed="rId9"/>
          <a:stretch>
            <a:fillRect/>
          </a:stretch>
        </p:blipFill>
        <p:spPr>
          <a:xfrm>
            <a:off x="8336052" y="4337286"/>
            <a:ext cx="2980614" cy="1987076"/>
          </a:xfrm>
          <a:prstGeom prst="rect">
            <a:avLst/>
          </a:prstGeom>
        </p:spPr>
      </p:pic>
      <p:pic>
        <p:nvPicPr>
          <p:cNvPr id="1026" name="Picture 2" descr="Planar biomechanical model of the human body. | Download Scientific Diagram">
            <a:extLst>
              <a:ext uri="{FF2B5EF4-FFF2-40B4-BE49-F238E27FC236}">
                <a16:creationId xmlns:a16="http://schemas.microsoft.com/office/drawing/2014/main" id="{97798902-45BC-89E8-2581-6E0646740B8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40955" y="4597302"/>
            <a:ext cx="2152406" cy="137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192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B51E-5D28-7AAC-E7B3-43242BACE6A1}"/>
              </a:ext>
            </a:extLst>
          </p:cNvPr>
          <p:cNvSpPr>
            <a:spLocks noGrp="1"/>
          </p:cNvSpPr>
          <p:nvPr>
            <p:ph type="title"/>
          </p:nvPr>
        </p:nvSpPr>
        <p:spPr/>
        <p:txBody>
          <a:bodyPr/>
          <a:lstStyle/>
          <a:p>
            <a:r>
              <a:rPr lang="en-GB" dirty="0"/>
              <a:t>Attributes – where have you used them?</a:t>
            </a:r>
          </a:p>
        </p:txBody>
      </p:sp>
      <p:sp>
        <p:nvSpPr>
          <p:cNvPr id="3" name="Content Placeholder 2">
            <a:extLst>
              <a:ext uri="{FF2B5EF4-FFF2-40B4-BE49-F238E27FC236}">
                <a16:creationId xmlns:a16="http://schemas.microsoft.com/office/drawing/2014/main" id="{7BAC6A2A-2563-50DE-194F-8B6FE1A9FF4A}"/>
              </a:ext>
            </a:extLst>
          </p:cNvPr>
          <p:cNvSpPr>
            <a:spLocks noGrp="1"/>
          </p:cNvSpPr>
          <p:nvPr>
            <p:ph idx="1"/>
          </p:nvPr>
        </p:nvSpPr>
        <p:spPr/>
        <p:txBody>
          <a:bodyPr/>
          <a:lstStyle/>
          <a:p>
            <a:r>
              <a:rPr lang="en-GB" dirty="0"/>
              <a:t>I was observant when I….</a:t>
            </a:r>
          </a:p>
          <a:p>
            <a:r>
              <a:rPr lang="en-GB" dirty="0"/>
              <a:t>I was logical when I…</a:t>
            </a:r>
          </a:p>
          <a:p>
            <a:r>
              <a:rPr lang="en-GB" dirty="0"/>
              <a:t>I was a good communicator because…</a:t>
            </a:r>
          </a:p>
        </p:txBody>
      </p:sp>
    </p:spTree>
    <p:extLst>
      <p:ext uri="{BB962C8B-B14F-4D97-AF65-F5344CB8AC3E}">
        <p14:creationId xmlns:p14="http://schemas.microsoft.com/office/powerpoint/2010/main" val="710767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6073-6DC2-A6B8-E3B5-8016996E7CCB}"/>
              </a:ext>
            </a:extLst>
          </p:cNvPr>
          <p:cNvSpPr>
            <a:spLocks noGrp="1"/>
          </p:cNvSpPr>
          <p:nvPr>
            <p:ph type="title"/>
          </p:nvPr>
        </p:nvSpPr>
        <p:spPr>
          <a:xfrm>
            <a:off x="551146" y="2766218"/>
            <a:ext cx="4932097" cy="1325563"/>
          </a:xfrm>
        </p:spPr>
        <p:txBody>
          <a:bodyPr>
            <a:normAutofit fontScale="90000"/>
          </a:bodyPr>
          <a:lstStyle/>
          <a:p>
            <a:r>
              <a:rPr lang="en-GB" dirty="0"/>
              <a:t>For more activities, scan the QR on your sticker when you get home</a:t>
            </a:r>
          </a:p>
        </p:txBody>
      </p:sp>
      <p:pic>
        <p:nvPicPr>
          <p:cNvPr id="5" name="Content Placeholder 4" descr="A qr code on a white circle&#10;&#10;Description automatically generated">
            <a:extLst>
              <a:ext uri="{FF2B5EF4-FFF2-40B4-BE49-F238E27FC236}">
                <a16:creationId xmlns:a16="http://schemas.microsoft.com/office/drawing/2014/main" id="{AEC20719-F9A1-9604-9A67-9C4CB92A3C5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366933" y="588170"/>
            <a:ext cx="4932096" cy="49320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21965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wheelchair talking to a person&#10;&#10;Description automatically generated">
            <a:extLst>
              <a:ext uri="{FF2B5EF4-FFF2-40B4-BE49-F238E27FC236}">
                <a16:creationId xmlns:a16="http://schemas.microsoft.com/office/drawing/2014/main" id="{CBCF343C-A903-DB78-DAE7-59D2654699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954" y="3580068"/>
            <a:ext cx="2157409" cy="3016250"/>
          </a:xfrm>
          <a:prstGeom prst="rect">
            <a:avLst/>
          </a:prstGeom>
        </p:spPr>
      </p:pic>
      <p:pic>
        <p:nvPicPr>
          <p:cNvPr id="5" name="Picture 4" descr="A person holding a black water bottle&#10;&#10;Description automatically generated">
            <a:extLst>
              <a:ext uri="{FF2B5EF4-FFF2-40B4-BE49-F238E27FC236}">
                <a16:creationId xmlns:a16="http://schemas.microsoft.com/office/drawing/2014/main" id="{5BFDAB7F-F8AF-FFB1-4978-21D06EED04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8953" y="398001"/>
            <a:ext cx="2157802" cy="3016800"/>
          </a:xfrm>
          <a:prstGeom prst="rect">
            <a:avLst/>
          </a:prstGeom>
        </p:spPr>
      </p:pic>
      <p:pic>
        <p:nvPicPr>
          <p:cNvPr id="6" name="Picture 5" descr="A person massaging a leg&#10;&#10;Description automatically generated">
            <a:extLst>
              <a:ext uri="{FF2B5EF4-FFF2-40B4-BE49-F238E27FC236}">
                <a16:creationId xmlns:a16="http://schemas.microsoft.com/office/drawing/2014/main" id="{CBCD0A48-6C44-FCA8-A89B-E1B8C8643E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676" y="3580068"/>
            <a:ext cx="2157409" cy="3016250"/>
          </a:xfrm>
          <a:prstGeom prst="rect">
            <a:avLst/>
          </a:prstGeom>
        </p:spPr>
      </p:pic>
      <p:pic>
        <p:nvPicPr>
          <p:cNvPr id="7" name="Picture 6" descr="A person sitting at a computer&#10;&#10;Description automatically generated">
            <a:extLst>
              <a:ext uri="{FF2B5EF4-FFF2-40B4-BE49-F238E27FC236}">
                <a16:creationId xmlns:a16="http://schemas.microsoft.com/office/drawing/2014/main" id="{A6800699-E29E-5E1B-FBF8-E9B8D32034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676" y="398001"/>
            <a:ext cx="2157409" cy="3016250"/>
          </a:xfrm>
          <a:prstGeom prst="rect">
            <a:avLst/>
          </a:prstGeom>
        </p:spPr>
      </p:pic>
      <p:pic>
        <p:nvPicPr>
          <p:cNvPr id="3" name="Picture 2" descr="A white rectangular object with black text&#10;&#10;Description automatically generated">
            <a:extLst>
              <a:ext uri="{FF2B5EF4-FFF2-40B4-BE49-F238E27FC236}">
                <a16:creationId xmlns:a16="http://schemas.microsoft.com/office/drawing/2014/main" id="{5B6020C1-971D-33F8-D23D-36B055189F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08011" y="3580068"/>
            <a:ext cx="2157802" cy="3016800"/>
          </a:xfrm>
          <a:prstGeom prst="rect">
            <a:avLst/>
          </a:prstGeom>
        </p:spPr>
      </p:pic>
      <p:pic>
        <p:nvPicPr>
          <p:cNvPr id="10" name="Picture 9" descr="A cell phone screen with text&#10;&#10;Description automatically generated">
            <a:extLst>
              <a:ext uri="{FF2B5EF4-FFF2-40B4-BE49-F238E27FC236}">
                <a16:creationId xmlns:a16="http://schemas.microsoft.com/office/drawing/2014/main" id="{0CDB5B96-3ADA-FF6A-9B50-8221D6197C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8011" y="412200"/>
            <a:ext cx="2157802" cy="3016800"/>
          </a:xfrm>
          <a:prstGeom prst="rect">
            <a:avLst/>
          </a:prstGeom>
        </p:spPr>
      </p:pic>
      <p:pic>
        <p:nvPicPr>
          <p:cNvPr id="14" name="Picture 13" descr="A screen shot of a cell phone&#10;&#10;Description automatically generated">
            <a:extLst>
              <a:ext uri="{FF2B5EF4-FFF2-40B4-BE49-F238E27FC236}">
                <a16:creationId xmlns:a16="http://schemas.microsoft.com/office/drawing/2014/main" id="{5E6FD17C-6851-3D6D-4219-30F750BFB2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17384" y="3580068"/>
            <a:ext cx="2157802" cy="3016800"/>
          </a:xfrm>
          <a:prstGeom prst="rect">
            <a:avLst/>
          </a:prstGeom>
        </p:spPr>
      </p:pic>
      <p:pic>
        <p:nvPicPr>
          <p:cNvPr id="17" name="Picture 16" descr="A screen shot of a cell phone&#10;&#10;Description automatically generated">
            <a:extLst>
              <a:ext uri="{FF2B5EF4-FFF2-40B4-BE49-F238E27FC236}">
                <a16:creationId xmlns:a16="http://schemas.microsoft.com/office/drawing/2014/main" id="{1FADA887-9AC8-3294-C829-31114243CD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17384" y="412200"/>
            <a:ext cx="2157802" cy="3016800"/>
          </a:xfrm>
          <a:prstGeom prst="rect">
            <a:avLst/>
          </a:prstGeom>
        </p:spPr>
      </p:pic>
    </p:spTree>
    <p:extLst>
      <p:ext uri="{BB962C8B-B14F-4D97-AF65-F5344CB8AC3E}">
        <p14:creationId xmlns:p14="http://schemas.microsoft.com/office/powerpoint/2010/main" val="3269221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BC66B-16A3-EDCB-389A-2A6588E84450}"/>
            </a:ext>
          </a:extLst>
        </p:cNvPr>
        <p:cNvGrpSpPr/>
        <p:nvPr/>
      </p:nvGrpSpPr>
      <p:grpSpPr>
        <a:xfrm>
          <a:off x="0" y="0"/>
          <a:ext cx="0" cy="0"/>
          <a:chOff x="0" y="0"/>
          <a:chExt cx="0" cy="0"/>
        </a:xfrm>
      </p:grpSpPr>
      <p:pic>
        <p:nvPicPr>
          <p:cNvPr id="4" name="Picture 3" descr="A white rectangular object with black text&#10;&#10;Description automatically generated">
            <a:extLst>
              <a:ext uri="{FF2B5EF4-FFF2-40B4-BE49-F238E27FC236}">
                <a16:creationId xmlns:a16="http://schemas.microsoft.com/office/drawing/2014/main" id="{00918FDD-F214-2C94-335E-9F312A63EC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86528" y="409281"/>
            <a:ext cx="4319780" cy="6039438"/>
          </a:xfrm>
          <a:prstGeom prst="rect">
            <a:avLst/>
          </a:prstGeom>
        </p:spPr>
      </p:pic>
      <p:pic>
        <p:nvPicPr>
          <p:cNvPr id="5" name="Picture 4" descr="A cell phone screen with text&#10;&#10;Description automatically generated">
            <a:extLst>
              <a:ext uri="{FF2B5EF4-FFF2-40B4-BE49-F238E27FC236}">
                <a16:creationId xmlns:a16="http://schemas.microsoft.com/office/drawing/2014/main" id="{47CF8475-3CCB-A8E2-564B-354DC1D0B3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89195" y="409281"/>
            <a:ext cx="4319780" cy="6039438"/>
          </a:xfrm>
          <a:prstGeom prst="rect">
            <a:avLst/>
          </a:prstGeom>
        </p:spPr>
      </p:pic>
      <p:pic>
        <p:nvPicPr>
          <p:cNvPr id="6" name="Picture 5" descr="A screen shot of a cell phone&#10;&#10;Description automatically generated">
            <a:extLst>
              <a:ext uri="{FF2B5EF4-FFF2-40B4-BE49-F238E27FC236}">
                <a16:creationId xmlns:a16="http://schemas.microsoft.com/office/drawing/2014/main" id="{81E892AD-65DE-6D74-4373-B3C1A3D22B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97354" y="409281"/>
            <a:ext cx="4319780" cy="6039438"/>
          </a:xfrm>
          <a:prstGeom prst="rect">
            <a:avLst/>
          </a:prstGeom>
        </p:spPr>
      </p:pic>
      <p:pic>
        <p:nvPicPr>
          <p:cNvPr id="7" name="Picture 6" descr="A screen shot of a cell phone&#10;&#10;Description automatically generated">
            <a:extLst>
              <a:ext uri="{FF2B5EF4-FFF2-40B4-BE49-F238E27FC236}">
                <a16:creationId xmlns:a16="http://schemas.microsoft.com/office/drawing/2014/main" id="{6D4EA5F9-E3DF-ED28-ED29-1364787F59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6110" y="409281"/>
            <a:ext cx="4319780" cy="6039438"/>
          </a:xfrm>
          <a:prstGeom prst="rect">
            <a:avLst/>
          </a:prstGeom>
        </p:spPr>
      </p:pic>
      <p:pic>
        <p:nvPicPr>
          <p:cNvPr id="2" name="Picture 1" descr="A person in a wheelchair talking to a person&#10;&#10;Description automatically generated">
            <a:extLst>
              <a:ext uri="{FF2B5EF4-FFF2-40B4-BE49-F238E27FC236}">
                <a16:creationId xmlns:a16="http://schemas.microsoft.com/office/drawing/2014/main" id="{7CAF2EB9-4D04-994C-B875-3625B13E12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4915" y="3580068"/>
            <a:ext cx="2157409" cy="3016250"/>
          </a:xfrm>
          <a:prstGeom prst="rect">
            <a:avLst/>
          </a:prstGeom>
        </p:spPr>
      </p:pic>
      <p:pic>
        <p:nvPicPr>
          <p:cNvPr id="3" name="Picture 2" descr="A person holding a black water bottle&#10;&#10;Description automatically generated">
            <a:extLst>
              <a:ext uri="{FF2B5EF4-FFF2-40B4-BE49-F238E27FC236}">
                <a16:creationId xmlns:a16="http://schemas.microsoft.com/office/drawing/2014/main" id="{3C1673E4-C537-3CED-B71D-3D3BD8516B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24915" y="397451"/>
            <a:ext cx="2157802" cy="3016800"/>
          </a:xfrm>
          <a:prstGeom prst="rect">
            <a:avLst/>
          </a:prstGeom>
        </p:spPr>
      </p:pic>
      <p:pic>
        <p:nvPicPr>
          <p:cNvPr id="8" name="Picture 7" descr="A person massaging a leg&#10;&#10;Description automatically generated">
            <a:extLst>
              <a:ext uri="{FF2B5EF4-FFF2-40B4-BE49-F238E27FC236}">
                <a16:creationId xmlns:a16="http://schemas.microsoft.com/office/drawing/2014/main" id="{35376D86-1B1D-AED0-92D0-0C4D2B78A1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9675" y="3443750"/>
            <a:ext cx="2157409" cy="3016250"/>
          </a:xfrm>
          <a:prstGeom prst="rect">
            <a:avLst/>
          </a:prstGeom>
        </p:spPr>
      </p:pic>
      <p:pic>
        <p:nvPicPr>
          <p:cNvPr id="9" name="Picture 8" descr="A person sitting at a computer&#10;&#10;Description automatically generated">
            <a:extLst>
              <a:ext uri="{FF2B5EF4-FFF2-40B4-BE49-F238E27FC236}">
                <a16:creationId xmlns:a16="http://schemas.microsoft.com/office/drawing/2014/main" id="{857E1742-9CB8-A171-2116-5488290488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9676" y="398001"/>
            <a:ext cx="2157409" cy="3016250"/>
          </a:xfrm>
          <a:prstGeom prst="rect">
            <a:avLst/>
          </a:prstGeom>
        </p:spPr>
      </p:pic>
      <p:pic>
        <p:nvPicPr>
          <p:cNvPr id="10" name="Picture 9" descr="A person holding her knee&#10;&#10;Description automatically generated">
            <a:extLst>
              <a:ext uri="{FF2B5EF4-FFF2-40B4-BE49-F238E27FC236}">
                <a16:creationId xmlns:a16="http://schemas.microsoft.com/office/drawing/2014/main" id="{66D3A60A-E168-623F-6957-91E91DF1A6B3}"/>
              </a:ext>
            </a:extLst>
          </p:cNvPr>
          <p:cNvPicPr>
            <a:picLocks noChangeAspect="1"/>
          </p:cNvPicPr>
          <p:nvPr/>
        </p:nvPicPr>
        <p:blipFill>
          <a:blip r:embed="rId11"/>
          <a:srcRect l="6022" r="34421"/>
          <a:stretch/>
        </p:blipFill>
        <p:spPr>
          <a:xfrm>
            <a:off x="2918889" y="4416654"/>
            <a:ext cx="815441" cy="1343078"/>
          </a:xfrm>
          <a:prstGeom prst="rect">
            <a:avLst/>
          </a:prstGeom>
        </p:spPr>
      </p:pic>
      <p:pic>
        <p:nvPicPr>
          <p:cNvPr id="11" name="Picture 10" descr="A bag full of food&#10;&#10;Description automatically generated">
            <a:extLst>
              <a:ext uri="{FF2B5EF4-FFF2-40B4-BE49-F238E27FC236}">
                <a16:creationId xmlns:a16="http://schemas.microsoft.com/office/drawing/2014/main" id="{D93E25AB-D1D1-CC92-4F65-1375B6E814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06736" y="1600786"/>
            <a:ext cx="767332" cy="777155"/>
          </a:xfrm>
          <a:prstGeom prst="rect">
            <a:avLst/>
          </a:prstGeom>
        </p:spPr>
      </p:pic>
      <p:pic>
        <p:nvPicPr>
          <p:cNvPr id="12" name="Picture 11" descr="A close up of a brain&#10;&#10;Description automatically generated">
            <a:extLst>
              <a:ext uri="{FF2B5EF4-FFF2-40B4-BE49-F238E27FC236}">
                <a16:creationId xmlns:a16="http://schemas.microsoft.com/office/drawing/2014/main" id="{2087225E-CA29-8DF7-E258-26E7FACB549C}"/>
              </a:ext>
            </a:extLst>
          </p:cNvPr>
          <p:cNvPicPr>
            <a:picLocks noChangeAspect="1"/>
          </p:cNvPicPr>
          <p:nvPr/>
        </p:nvPicPr>
        <p:blipFill>
          <a:blip r:embed="rId13"/>
          <a:srcRect l="11908" r="15698"/>
          <a:stretch/>
        </p:blipFill>
        <p:spPr>
          <a:xfrm>
            <a:off x="8220962" y="4647253"/>
            <a:ext cx="1022684" cy="941768"/>
          </a:xfrm>
          <a:prstGeom prst="rect">
            <a:avLst/>
          </a:prstGeom>
        </p:spPr>
      </p:pic>
      <p:pic>
        <p:nvPicPr>
          <p:cNvPr id="13" name="Picture 2" descr="Planar biomechanical model of the human body. | Download Scientific Diagram">
            <a:extLst>
              <a:ext uri="{FF2B5EF4-FFF2-40B4-BE49-F238E27FC236}">
                <a16:creationId xmlns:a16="http://schemas.microsoft.com/office/drawing/2014/main" id="{64971B81-3EA5-9423-FBB3-3FF0F269E6C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931783" y="1600786"/>
            <a:ext cx="952522" cy="61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12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726C7-E111-F776-9AC1-7C17934BC61C}"/>
            </a:ext>
          </a:extLst>
        </p:cNvPr>
        <p:cNvGrpSpPr/>
        <p:nvPr/>
      </p:nvGrpSpPr>
      <p:grpSpPr>
        <a:xfrm>
          <a:off x="0" y="0"/>
          <a:ext cx="0" cy="0"/>
          <a:chOff x="0" y="0"/>
          <a:chExt cx="0" cy="0"/>
        </a:xfrm>
      </p:grpSpPr>
      <p:pic>
        <p:nvPicPr>
          <p:cNvPr id="4" name="Picture 3" descr="A white rectangular object with black text&#10;&#10;Description automatically generated">
            <a:extLst>
              <a:ext uri="{FF2B5EF4-FFF2-40B4-BE49-F238E27FC236}">
                <a16:creationId xmlns:a16="http://schemas.microsoft.com/office/drawing/2014/main" id="{1442A438-ACC5-FDDA-0297-908E09526D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86528" y="409281"/>
            <a:ext cx="4319780" cy="6039438"/>
          </a:xfrm>
          <a:prstGeom prst="rect">
            <a:avLst/>
          </a:prstGeom>
        </p:spPr>
      </p:pic>
      <p:pic>
        <p:nvPicPr>
          <p:cNvPr id="5" name="Picture 4" descr="A cell phone screen with text&#10;&#10;Description automatically generated">
            <a:extLst>
              <a:ext uri="{FF2B5EF4-FFF2-40B4-BE49-F238E27FC236}">
                <a16:creationId xmlns:a16="http://schemas.microsoft.com/office/drawing/2014/main" id="{3EA2AC20-8ECD-520D-C35C-47FBCDC665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89195" y="409281"/>
            <a:ext cx="4319780" cy="6039438"/>
          </a:xfrm>
          <a:prstGeom prst="rect">
            <a:avLst/>
          </a:prstGeom>
        </p:spPr>
      </p:pic>
      <p:pic>
        <p:nvPicPr>
          <p:cNvPr id="6" name="Picture 5" descr="A screen shot of a cell phone&#10;&#10;Description automatically generated">
            <a:extLst>
              <a:ext uri="{FF2B5EF4-FFF2-40B4-BE49-F238E27FC236}">
                <a16:creationId xmlns:a16="http://schemas.microsoft.com/office/drawing/2014/main" id="{AE49F22A-1978-19D5-980A-C14DC315E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6110" y="409281"/>
            <a:ext cx="4319780" cy="6039438"/>
          </a:xfrm>
          <a:prstGeom prst="rect">
            <a:avLst/>
          </a:prstGeom>
        </p:spPr>
      </p:pic>
      <p:pic>
        <p:nvPicPr>
          <p:cNvPr id="7" name="Picture 6" descr="A screen shot of a cell phone&#10;&#10;Description automatically generated">
            <a:extLst>
              <a:ext uri="{FF2B5EF4-FFF2-40B4-BE49-F238E27FC236}">
                <a16:creationId xmlns:a16="http://schemas.microsoft.com/office/drawing/2014/main" id="{EA737359-77A2-A1C1-D5DF-A89990BAFC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6445" y="409281"/>
            <a:ext cx="4319780" cy="6039438"/>
          </a:xfrm>
          <a:prstGeom prst="rect">
            <a:avLst/>
          </a:prstGeom>
        </p:spPr>
      </p:pic>
      <p:pic>
        <p:nvPicPr>
          <p:cNvPr id="2" name="Picture 1" descr="A person in a wheelchair talking to a person&#10;&#10;Description automatically generated">
            <a:extLst>
              <a:ext uri="{FF2B5EF4-FFF2-40B4-BE49-F238E27FC236}">
                <a16:creationId xmlns:a16="http://schemas.microsoft.com/office/drawing/2014/main" id="{DEC864B2-81CD-CB33-A000-8FBCC6B5B6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4915" y="3580068"/>
            <a:ext cx="2157409" cy="3016250"/>
          </a:xfrm>
          <a:prstGeom prst="rect">
            <a:avLst/>
          </a:prstGeom>
        </p:spPr>
      </p:pic>
      <p:pic>
        <p:nvPicPr>
          <p:cNvPr id="3" name="Picture 2" descr="A person holding a black water bottle&#10;&#10;Description automatically generated">
            <a:extLst>
              <a:ext uri="{FF2B5EF4-FFF2-40B4-BE49-F238E27FC236}">
                <a16:creationId xmlns:a16="http://schemas.microsoft.com/office/drawing/2014/main" id="{A988F9D4-4E94-7815-07ED-F10A3959F2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4915" y="397451"/>
            <a:ext cx="2157802" cy="3016800"/>
          </a:xfrm>
          <a:prstGeom prst="rect">
            <a:avLst/>
          </a:prstGeom>
        </p:spPr>
      </p:pic>
      <p:pic>
        <p:nvPicPr>
          <p:cNvPr id="8" name="Picture 7" descr="A person massaging a leg&#10;&#10;Description automatically generated">
            <a:extLst>
              <a:ext uri="{FF2B5EF4-FFF2-40B4-BE49-F238E27FC236}">
                <a16:creationId xmlns:a16="http://schemas.microsoft.com/office/drawing/2014/main" id="{D61D7A32-835A-5578-65A0-AB86E8FBD3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675" y="3443750"/>
            <a:ext cx="2157409" cy="3016250"/>
          </a:xfrm>
          <a:prstGeom prst="rect">
            <a:avLst/>
          </a:prstGeom>
        </p:spPr>
      </p:pic>
      <p:pic>
        <p:nvPicPr>
          <p:cNvPr id="9" name="Picture 8" descr="A person sitting at a computer&#10;&#10;Description automatically generated">
            <a:extLst>
              <a:ext uri="{FF2B5EF4-FFF2-40B4-BE49-F238E27FC236}">
                <a16:creationId xmlns:a16="http://schemas.microsoft.com/office/drawing/2014/main" id="{C9CE2E37-D1A5-CDDB-693D-4975081299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9676" y="398001"/>
            <a:ext cx="2157409" cy="3016250"/>
          </a:xfrm>
          <a:prstGeom prst="rect">
            <a:avLst/>
          </a:prstGeom>
        </p:spPr>
      </p:pic>
    </p:spTree>
    <p:extLst>
      <p:ext uri="{BB962C8B-B14F-4D97-AF65-F5344CB8AC3E}">
        <p14:creationId xmlns:p14="http://schemas.microsoft.com/office/powerpoint/2010/main" val="1514484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1543F-A5C0-C7C0-46C4-F4086609C974}"/>
            </a:ext>
          </a:extLst>
        </p:cNvPr>
        <p:cNvGrpSpPr/>
        <p:nvPr/>
      </p:nvGrpSpPr>
      <p:grpSpPr>
        <a:xfrm>
          <a:off x="0" y="0"/>
          <a:ext cx="0" cy="0"/>
          <a:chOff x="0" y="0"/>
          <a:chExt cx="0" cy="0"/>
        </a:xfrm>
      </p:grpSpPr>
      <p:pic>
        <p:nvPicPr>
          <p:cNvPr id="4" name="Picture 3" descr="A white rectangular object with black text&#10;&#10;Description automatically generated">
            <a:extLst>
              <a:ext uri="{FF2B5EF4-FFF2-40B4-BE49-F238E27FC236}">
                <a16:creationId xmlns:a16="http://schemas.microsoft.com/office/drawing/2014/main" id="{24F95675-3C5A-C143-4011-4323F02CAF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86528" y="409281"/>
            <a:ext cx="4319780" cy="6039438"/>
          </a:xfrm>
          <a:prstGeom prst="rect">
            <a:avLst/>
          </a:prstGeom>
        </p:spPr>
      </p:pic>
      <p:pic>
        <p:nvPicPr>
          <p:cNvPr id="5" name="Picture 4" descr="A cell phone screen with text&#10;&#10;Description automatically generated">
            <a:extLst>
              <a:ext uri="{FF2B5EF4-FFF2-40B4-BE49-F238E27FC236}">
                <a16:creationId xmlns:a16="http://schemas.microsoft.com/office/drawing/2014/main" id="{0BF3A3E4-1F93-09C7-83FB-A17D2C1794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110" y="409281"/>
            <a:ext cx="4319780" cy="6039438"/>
          </a:xfrm>
          <a:prstGeom prst="rect">
            <a:avLst/>
          </a:prstGeom>
        </p:spPr>
      </p:pic>
      <p:pic>
        <p:nvPicPr>
          <p:cNvPr id="6" name="Picture 5" descr="A screen shot of a cell phone&#10;&#10;Description automatically generated">
            <a:extLst>
              <a:ext uri="{FF2B5EF4-FFF2-40B4-BE49-F238E27FC236}">
                <a16:creationId xmlns:a16="http://schemas.microsoft.com/office/drawing/2014/main" id="{D64CE347-DE8C-5169-9BEB-240FCC2A4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780" y="409281"/>
            <a:ext cx="4319780" cy="6039438"/>
          </a:xfrm>
          <a:prstGeom prst="rect">
            <a:avLst/>
          </a:prstGeom>
        </p:spPr>
      </p:pic>
      <p:pic>
        <p:nvPicPr>
          <p:cNvPr id="7" name="Picture 6" descr="A screen shot of a cell phone&#10;&#10;Description automatically generated">
            <a:extLst>
              <a:ext uri="{FF2B5EF4-FFF2-40B4-BE49-F238E27FC236}">
                <a16:creationId xmlns:a16="http://schemas.microsoft.com/office/drawing/2014/main" id="{D9BC6C14-8A38-D53A-44DE-BF0D1763FC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6445" y="409281"/>
            <a:ext cx="4319780" cy="6039438"/>
          </a:xfrm>
          <a:prstGeom prst="rect">
            <a:avLst/>
          </a:prstGeom>
        </p:spPr>
      </p:pic>
      <p:pic>
        <p:nvPicPr>
          <p:cNvPr id="2" name="Picture 1" descr="A person in a wheelchair talking to a person&#10;&#10;Description automatically generated">
            <a:extLst>
              <a:ext uri="{FF2B5EF4-FFF2-40B4-BE49-F238E27FC236}">
                <a16:creationId xmlns:a16="http://schemas.microsoft.com/office/drawing/2014/main" id="{F30141AE-3B1D-EF2D-A3D8-CE108A41FA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4915" y="3580068"/>
            <a:ext cx="2157409" cy="3016250"/>
          </a:xfrm>
          <a:prstGeom prst="rect">
            <a:avLst/>
          </a:prstGeom>
        </p:spPr>
      </p:pic>
      <p:pic>
        <p:nvPicPr>
          <p:cNvPr id="3" name="Picture 2" descr="A person holding a black water bottle&#10;&#10;Description automatically generated">
            <a:extLst>
              <a:ext uri="{FF2B5EF4-FFF2-40B4-BE49-F238E27FC236}">
                <a16:creationId xmlns:a16="http://schemas.microsoft.com/office/drawing/2014/main" id="{E7CF5411-2A99-D543-3124-3FAC0CC086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4915" y="397451"/>
            <a:ext cx="2157802" cy="3016800"/>
          </a:xfrm>
          <a:prstGeom prst="rect">
            <a:avLst/>
          </a:prstGeom>
        </p:spPr>
      </p:pic>
      <p:pic>
        <p:nvPicPr>
          <p:cNvPr id="8" name="Picture 7" descr="A person massaging a leg&#10;&#10;Description automatically generated">
            <a:extLst>
              <a:ext uri="{FF2B5EF4-FFF2-40B4-BE49-F238E27FC236}">
                <a16:creationId xmlns:a16="http://schemas.microsoft.com/office/drawing/2014/main" id="{64A0D81E-31BB-F9B3-DF1D-C0BA53242D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675" y="3443750"/>
            <a:ext cx="2157409" cy="3016250"/>
          </a:xfrm>
          <a:prstGeom prst="rect">
            <a:avLst/>
          </a:prstGeom>
        </p:spPr>
      </p:pic>
      <p:pic>
        <p:nvPicPr>
          <p:cNvPr id="9" name="Picture 8" descr="A person sitting at a computer&#10;&#10;Description automatically generated">
            <a:extLst>
              <a:ext uri="{FF2B5EF4-FFF2-40B4-BE49-F238E27FC236}">
                <a16:creationId xmlns:a16="http://schemas.microsoft.com/office/drawing/2014/main" id="{DE75EA66-A3AD-D729-CD0C-9320FA9DF4E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9676" y="398001"/>
            <a:ext cx="2157409" cy="3016250"/>
          </a:xfrm>
          <a:prstGeom prst="rect">
            <a:avLst/>
          </a:prstGeom>
        </p:spPr>
      </p:pic>
    </p:spTree>
    <p:extLst>
      <p:ext uri="{BB962C8B-B14F-4D97-AF65-F5344CB8AC3E}">
        <p14:creationId xmlns:p14="http://schemas.microsoft.com/office/powerpoint/2010/main" val="1647612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58CE4-29D5-81B1-9A78-FBF9926F2AC1}"/>
            </a:ext>
          </a:extLst>
        </p:cNvPr>
        <p:cNvGrpSpPr/>
        <p:nvPr/>
      </p:nvGrpSpPr>
      <p:grpSpPr>
        <a:xfrm>
          <a:off x="0" y="0"/>
          <a:ext cx="0" cy="0"/>
          <a:chOff x="0" y="0"/>
          <a:chExt cx="0" cy="0"/>
        </a:xfrm>
      </p:grpSpPr>
      <p:pic>
        <p:nvPicPr>
          <p:cNvPr id="4" name="Picture 3" descr="A white rectangular object with black text&#10;&#10;Description automatically generated">
            <a:extLst>
              <a:ext uri="{FF2B5EF4-FFF2-40B4-BE49-F238E27FC236}">
                <a16:creationId xmlns:a16="http://schemas.microsoft.com/office/drawing/2014/main" id="{4FC8A5F2-C859-0EEC-DE99-4B7A845549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6110" y="409281"/>
            <a:ext cx="4319780" cy="6039438"/>
          </a:xfrm>
          <a:prstGeom prst="rect">
            <a:avLst/>
          </a:prstGeom>
        </p:spPr>
      </p:pic>
      <p:pic>
        <p:nvPicPr>
          <p:cNvPr id="5" name="Picture 4" descr="A cell phone screen with text&#10;&#10;Description automatically generated">
            <a:extLst>
              <a:ext uri="{FF2B5EF4-FFF2-40B4-BE49-F238E27FC236}">
                <a16:creationId xmlns:a16="http://schemas.microsoft.com/office/drawing/2014/main" id="{FF5D5447-F85A-1814-9625-827F9001BA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6110" y="409281"/>
            <a:ext cx="4319780" cy="6039438"/>
          </a:xfrm>
          <a:prstGeom prst="rect">
            <a:avLst/>
          </a:prstGeom>
        </p:spPr>
      </p:pic>
      <p:pic>
        <p:nvPicPr>
          <p:cNvPr id="6" name="Picture 5" descr="A screen shot of a cell phone&#10;&#10;Description automatically generated">
            <a:extLst>
              <a:ext uri="{FF2B5EF4-FFF2-40B4-BE49-F238E27FC236}">
                <a16:creationId xmlns:a16="http://schemas.microsoft.com/office/drawing/2014/main" id="{96A728E1-9973-61CF-A699-F78E78F014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780" y="409281"/>
            <a:ext cx="4319780" cy="6039438"/>
          </a:xfrm>
          <a:prstGeom prst="rect">
            <a:avLst/>
          </a:prstGeom>
        </p:spPr>
      </p:pic>
      <p:pic>
        <p:nvPicPr>
          <p:cNvPr id="7" name="Picture 6" descr="A screen shot of a cell phone&#10;&#10;Description automatically generated">
            <a:extLst>
              <a:ext uri="{FF2B5EF4-FFF2-40B4-BE49-F238E27FC236}">
                <a16:creationId xmlns:a16="http://schemas.microsoft.com/office/drawing/2014/main" id="{B05DC052-E14F-FF5B-F870-BB0530AB54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6445" y="409281"/>
            <a:ext cx="4319780" cy="6039438"/>
          </a:xfrm>
          <a:prstGeom prst="rect">
            <a:avLst/>
          </a:prstGeom>
        </p:spPr>
      </p:pic>
      <p:pic>
        <p:nvPicPr>
          <p:cNvPr id="2" name="Picture 1" descr="A person in a wheelchair talking to a person&#10;&#10;Description automatically generated">
            <a:extLst>
              <a:ext uri="{FF2B5EF4-FFF2-40B4-BE49-F238E27FC236}">
                <a16:creationId xmlns:a16="http://schemas.microsoft.com/office/drawing/2014/main" id="{9F47FFDD-6D18-337E-172C-4B59A40F6E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4915" y="3580068"/>
            <a:ext cx="2157409" cy="3016250"/>
          </a:xfrm>
          <a:prstGeom prst="rect">
            <a:avLst/>
          </a:prstGeom>
        </p:spPr>
      </p:pic>
      <p:pic>
        <p:nvPicPr>
          <p:cNvPr id="3" name="Picture 2" descr="A person holding a black water bottle&#10;&#10;Description automatically generated">
            <a:extLst>
              <a:ext uri="{FF2B5EF4-FFF2-40B4-BE49-F238E27FC236}">
                <a16:creationId xmlns:a16="http://schemas.microsoft.com/office/drawing/2014/main" id="{2F9CEFF4-F2C2-F827-E671-516789D13D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4915" y="397451"/>
            <a:ext cx="2157802" cy="3016800"/>
          </a:xfrm>
          <a:prstGeom prst="rect">
            <a:avLst/>
          </a:prstGeom>
        </p:spPr>
      </p:pic>
      <p:pic>
        <p:nvPicPr>
          <p:cNvPr id="8" name="Picture 7" descr="A person massaging a leg&#10;&#10;Description automatically generated">
            <a:extLst>
              <a:ext uri="{FF2B5EF4-FFF2-40B4-BE49-F238E27FC236}">
                <a16:creationId xmlns:a16="http://schemas.microsoft.com/office/drawing/2014/main" id="{6E2994B7-C626-A42C-A35F-5D681F58D2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9675" y="3443750"/>
            <a:ext cx="2157409" cy="3016250"/>
          </a:xfrm>
          <a:prstGeom prst="rect">
            <a:avLst/>
          </a:prstGeom>
        </p:spPr>
      </p:pic>
      <p:pic>
        <p:nvPicPr>
          <p:cNvPr id="9" name="Picture 8" descr="A person sitting at a computer&#10;&#10;Description automatically generated">
            <a:extLst>
              <a:ext uri="{FF2B5EF4-FFF2-40B4-BE49-F238E27FC236}">
                <a16:creationId xmlns:a16="http://schemas.microsoft.com/office/drawing/2014/main" id="{291EF02D-1A78-BE3C-D1A3-DB32D3E594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9676" y="398001"/>
            <a:ext cx="2157409" cy="3016250"/>
          </a:xfrm>
          <a:prstGeom prst="rect">
            <a:avLst/>
          </a:prstGeom>
        </p:spPr>
      </p:pic>
    </p:spTree>
    <p:extLst>
      <p:ext uri="{BB962C8B-B14F-4D97-AF65-F5344CB8AC3E}">
        <p14:creationId xmlns:p14="http://schemas.microsoft.com/office/powerpoint/2010/main" val="419670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7E32-BF70-F49C-E514-6B4B42F42997}"/>
              </a:ext>
            </a:extLst>
          </p:cNvPr>
          <p:cNvSpPr>
            <a:spLocks noGrp="1"/>
          </p:cNvSpPr>
          <p:nvPr>
            <p:ph type="title"/>
          </p:nvPr>
        </p:nvSpPr>
        <p:spPr>
          <a:xfrm>
            <a:off x="6697980" y="186380"/>
            <a:ext cx="4820609" cy="1325563"/>
          </a:xfrm>
        </p:spPr>
        <p:txBody>
          <a:bodyPr anchor="b">
            <a:noAutofit/>
          </a:bodyPr>
          <a:lstStyle/>
          <a:p>
            <a:r>
              <a:rPr lang="en-GB" sz="4000" dirty="0"/>
              <a:t>Performance analysts</a:t>
            </a:r>
          </a:p>
        </p:txBody>
      </p:sp>
      <p:sp>
        <p:nvSpPr>
          <p:cNvPr id="3" name="Content Placeholder 2">
            <a:extLst>
              <a:ext uri="{FF2B5EF4-FFF2-40B4-BE49-F238E27FC236}">
                <a16:creationId xmlns:a16="http://schemas.microsoft.com/office/drawing/2014/main" id="{1E0572BD-F2B9-0E26-7F48-318182AD8476}"/>
              </a:ext>
            </a:extLst>
          </p:cNvPr>
          <p:cNvSpPr>
            <a:spLocks noGrp="1"/>
          </p:cNvSpPr>
          <p:nvPr>
            <p:ph idx="1"/>
          </p:nvPr>
        </p:nvSpPr>
        <p:spPr>
          <a:xfrm>
            <a:off x="6697980" y="1868495"/>
            <a:ext cx="4925984" cy="3450052"/>
          </a:xfrm>
        </p:spPr>
        <p:txBody>
          <a:bodyPr anchor="t">
            <a:normAutofit/>
          </a:bodyPr>
          <a:lstStyle/>
          <a:p>
            <a:pPr marL="0" indent="0">
              <a:buNone/>
            </a:pPr>
            <a:r>
              <a:rPr lang="en-GB" sz="2800" dirty="0">
                <a:latin typeface="+mn-lt"/>
              </a:rPr>
              <a:t>Studies games and player performances to provide helpful information and predictions, allowing teams to improve their strategies.</a:t>
            </a:r>
            <a:endParaRPr lang="en-GB" sz="2000" dirty="0"/>
          </a:p>
        </p:txBody>
      </p:sp>
      <p:pic>
        <p:nvPicPr>
          <p:cNvPr id="5" name="Picture 4">
            <a:extLst>
              <a:ext uri="{FF2B5EF4-FFF2-40B4-BE49-F238E27FC236}">
                <a16:creationId xmlns:a16="http://schemas.microsoft.com/office/drawing/2014/main" id="{90DC4325-BB17-D04A-F1E6-F1B1A20F9630}"/>
              </a:ext>
            </a:extLst>
          </p:cNvPr>
          <p:cNvPicPr>
            <a:picLocks noChangeAspect="1"/>
          </p:cNvPicPr>
          <p:nvPr/>
        </p:nvPicPr>
        <p:blipFill>
          <a:blip r:embed="rId2"/>
          <a:stretch>
            <a:fillRect/>
          </a:stretch>
        </p:blipFill>
        <p:spPr>
          <a:xfrm>
            <a:off x="825886" y="1868495"/>
            <a:ext cx="5183835" cy="3450052"/>
          </a:xfrm>
          <a:prstGeom prst="rect">
            <a:avLst/>
          </a:prstGeom>
        </p:spPr>
      </p:pic>
    </p:spTree>
    <p:extLst>
      <p:ext uri="{BB962C8B-B14F-4D97-AF65-F5344CB8AC3E}">
        <p14:creationId xmlns:p14="http://schemas.microsoft.com/office/powerpoint/2010/main" val="2577459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A0DF510-9244-1347-A6A6-2416BA2D8FF2}" vid="{C91FA328-8047-D54D-856B-9F7685972D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3e1569f-76f6-4150-9606-cc11c610840b" xsi:nil="true"/>
    <lcf76f155ced4ddcb4097134ff3c332f xmlns="e1c4cafa-e9eb-4cf0-a65b-ee111f48332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AEE7AD511D3647A7876665AD831A5D" ma:contentTypeVersion="18" ma:contentTypeDescription="Create a new document." ma:contentTypeScope="" ma:versionID="7b9e9343cb07fdae91796135854ba4f1">
  <xsd:schema xmlns:xsd="http://www.w3.org/2001/XMLSchema" xmlns:xs="http://www.w3.org/2001/XMLSchema" xmlns:p="http://schemas.microsoft.com/office/2006/metadata/properties" xmlns:ns2="e1c4cafa-e9eb-4cf0-a65b-ee111f48332e" xmlns:ns3="63e1569f-76f6-4150-9606-cc11c610840b" targetNamespace="http://schemas.microsoft.com/office/2006/metadata/properties" ma:root="true" ma:fieldsID="34b09cd852d8e8f771032dfc7dacae21" ns2:_="" ns3:_="">
    <xsd:import namespace="e1c4cafa-e9eb-4cf0-a65b-ee111f48332e"/>
    <xsd:import namespace="63e1569f-76f6-4150-9606-cc11c61084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c4cafa-e9eb-4cf0-a65b-ee111f483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eb059ca-7a6c-48b4-989a-ff4079574b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e1569f-76f6-4150-9606-cc11c61084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dd3012-ae83-4395-87e6-d26c86521d51}" ma:internalName="TaxCatchAll" ma:showField="CatchAllData" ma:web="63e1569f-76f6-4150-9606-cc11c61084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D48F05-EF1E-4F2F-ADDD-20667683A494}">
  <ds:schemaRefs>
    <ds:schemaRef ds:uri="http://schemas.microsoft.com/sharepoint/v3/contenttype/forms"/>
  </ds:schemaRefs>
</ds:datastoreItem>
</file>

<file path=customXml/itemProps2.xml><?xml version="1.0" encoding="utf-8"?>
<ds:datastoreItem xmlns:ds="http://schemas.openxmlformats.org/officeDocument/2006/customXml" ds:itemID="{1D40037E-189B-4F4F-BFF6-22B521D245F9}">
  <ds:schemaRefs>
    <ds:schemaRef ds:uri="63e1569f-76f6-4150-9606-cc11c610840b"/>
    <ds:schemaRef ds:uri="http://purl.org/dc/terms/"/>
    <ds:schemaRef ds:uri="http://schemas.microsoft.com/office/infopath/2007/PartnerControls"/>
    <ds:schemaRef ds:uri="http://schemas.microsoft.com/office/2006/documentManagement/types"/>
    <ds:schemaRef ds:uri="e1c4cafa-e9eb-4cf0-a65b-ee111f48332e"/>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A5DC33A-1584-40AD-A7DE-ADA3B0878D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c4cafa-e9eb-4cf0-a65b-ee111f48332e"/>
    <ds:schemaRef ds:uri="63e1569f-76f6-4150-9606-cc11c61084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2245</TotalTime>
  <Words>1543</Words>
  <Application>Microsoft Macintosh PowerPoint</Application>
  <PresentationFormat>Widescreen</PresentationFormat>
  <Paragraphs>176</Paragraphs>
  <Slides>31</Slides>
  <Notes>21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Aptos</vt:lpstr>
      <vt:lpstr>Arial</vt:lpstr>
      <vt:lpstr>Calibri</vt:lpstr>
      <vt:lpstr>Chalkboard</vt:lpstr>
      <vt:lpstr>GDS Transport</vt:lpstr>
      <vt:lpstr>lato</vt:lpstr>
      <vt:lpstr>Office Theme</vt:lpstr>
      <vt:lpstr>The Sports Scientist</vt:lpstr>
      <vt:lpstr>Sports scientist</vt:lpstr>
      <vt:lpstr>PowerPoint Presentation</vt:lpstr>
      <vt:lpstr>PowerPoint Presentation</vt:lpstr>
      <vt:lpstr>PowerPoint Presentation</vt:lpstr>
      <vt:lpstr>PowerPoint Presentation</vt:lpstr>
      <vt:lpstr>PowerPoint Presentation</vt:lpstr>
      <vt:lpstr>PowerPoint Presentation</vt:lpstr>
      <vt:lpstr>Performance analysts</vt:lpstr>
      <vt:lpstr>Sport psychologists </vt:lpstr>
      <vt:lpstr>Sports physiotherapists</vt:lpstr>
      <vt:lpstr>Sports Dietician</vt:lpstr>
      <vt:lpstr>Attributes</vt:lpstr>
      <vt:lpstr>Today’s skills</vt:lpstr>
      <vt:lpstr>PowerPoint Presentation</vt:lpstr>
      <vt:lpstr>PowerPoint Presentation</vt:lpstr>
      <vt:lpstr>PowerPoint Presentation</vt:lpstr>
      <vt:lpstr>Jump Height Baseline Baseline</vt:lpstr>
      <vt:lpstr>Analysis</vt:lpstr>
      <vt:lpstr>Analysis</vt:lpstr>
      <vt:lpstr>PowerPoint Presentation</vt:lpstr>
      <vt:lpstr>PowerPoint Presentation</vt:lpstr>
      <vt:lpstr>What do sports scientists do once they have the baseline?</vt:lpstr>
      <vt:lpstr>What do sports scientists do once they have the baseline?</vt:lpstr>
      <vt:lpstr>What do sports scientists do once they have the baseline?</vt:lpstr>
      <vt:lpstr>What do sports scientists do once they have the baseline?</vt:lpstr>
      <vt:lpstr>What do sports scientists do once they have the baseline?</vt:lpstr>
      <vt:lpstr>Use your results to come up with a plan for your athlete.</vt:lpstr>
      <vt:lpstr>PowerPoint Presentation</vt:lpstr>
      <vt:lpstr>Attributes – where have you used them?</vt:lpstr>
      <vt:lpstr>For more activities, scan the QR on your sticker when you get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Botanist</dc:title>
  <dc:creator>Joe Shimwell</dc:creator>
  <cp:lastModifiedBy>Joe Shimwell</cp:lastModifiedBy>
  <cp:revision>19</cp:revision>
  <cp:lastPrinted>2019-07-03T12:05:58Z</cp:lastPrinted>
  <dcterms:created xsi:type="dcterms:W3CDTF">2019-05-24T09:58:26Z</dcterms:created>
  <dcterms:modified xsi:type="dcterms:W3CDTF">2024-11-07T15:19:06Z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0x01010064AEE7AD511D3647A7876665AD831A5D</vt:lpwstr>
  </property>
  <property fmtid="{D5CDD505-2E9C-101B-9397-08002B2CF9AE}" pid="3" name="MediaServiceImageTags">
    <vt:lpwstr/>
  </property>
</Properties>
</file>